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331" r:id="rId2"/>
    <p:sldId id="342" r:id="rId3"/>
    <p:sldId id="343" r:id="rId4"/>
    <p:sldId id="341" r:id="rId5"/>
    <p:sldId id="339" r:id="rId6"/>
    <p:sldId id="344" r:id="rId7"/>
  </p:sldIdLst>
  <p:sldSz cx="9144000" cy="6858000" type="screen4x3"/>
  <p:notesSz cx="6797675" cy="9928225"/>
  <p:embeddedFontLst>
    <p:embeddedFont>
      <p:font typeface="Arial Rounded MT Bold" panose="020F070403050403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華康中黑體(P)" panose="020B0500000000000000" pitchFamily="34" charset="-120"/>
      <p:regular r:id="rId14"/>
    </p:embeddedFont>
    <p:embeddedFont>
      <p:font typeface="華康超明體(P)" panose="02020C00000000000000" pitchFamily="18" charset="-120"/>
      <p:regular r:id="rId15"/>
    </p:embeddedFont>
    <p:embeddedFont>
      <p:font typeface="華康超黑體(P)" panose="020B0C00000000000000" pitchFamily="34" charset="-120"/>
      <p:regular r:id="rId16"/>
    </p:embeddedFont>
    <p:embeddedFont>
      <p:font typeface="華康超圓體(P)" panose="020F0C00000000000000" pitchFamily="34" charset="-120"/>
      <p:regular r:id="rId17"/>
    </p:embeddedFont>
    <p:embeddedFont>
      <p:font typeface="華康楷書體W5(P)" panose="03000500000000000000" pitchFamily="66" charset="-120"/>
      <p:regular r:id="rId18"/>
    </p:embeddedFont>
    <p:embeddedFont>
      <p:font typeface="華康魏碑體(P)" panose="03000700000000000000" pitchFamily="66" charset="-120"/>
      <p:regular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EE6"/>
    <a:srgbClr val="0000FF"/>
    <a:srgbClr val="E5F8FF"/>
    <a:srgbClr val="F1FCE4"/>
    <a:srgbClr val="F2EBFF"/>
    <a:srgbClr val="F0FEF0"/>
    <a:srgbClr val="EEE5FF"/>
    <a:srgbClr val="ECF1FA"/>
    <a:srgbClr val="66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0349" autoAdjust="0"/>
  </p:normalViewPr>
  <p:slideViewPr>
    <p:cSldViewPr>
      <p:cViewPr varScale="1">
        <p:scale>
          <a:sx n="83" d="100"/>
          <a:sy n="83" d="100"/>
        </p:scale>
        <p:origin x="188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22BE-A698-4F13-A780-8027F767A496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DA33C-D6EE-49CA-8F19-1099D9F145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3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40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5077-5BE2-49C9-B8CC-E72EC6772A3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2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遠距課程</a:t>
            </a:r>
            <a:endParaRPr lang="en-US" altLang="zh-TW" sz="1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1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翻轉教學</a:t>
            </a:r>
            <a:endParaRPr lang="en-US" altLang="zh-TW" sz="1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1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數位平台</a:t>
            </a:r>
            <a:endParaRPr lang="en-US" altLang="zh-TW" sz="1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1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</a:t>
            </a:r>
            <a:endParaRPr lang="en-US" altLang="zh-TW" sz="1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DA33C-D6EE-49CA-8F19-1099D9F1452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02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8DE6-3B43-404F-92A1-C21C62C08C8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96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8DE6-3B43-404F-92A1-C21C62C08C8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0E3E-B229-4067-8A8F-CE07117AF194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00C9-B6BE-4C1A-977C-9665B0DD56CC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DEF-D10D-44ED-A1E4-BCCBD172A04A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78E2-08D8-459A-8603-4991946C8701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2A6-0A7E-44AD-96C3-6D625BD0E282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A770-9F3B-4589-91D1-B916CC0D1F87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581-541E-402C-A856-B54A50B2CD8D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632E-42B8-4FF0-A077-FFB5156A40F5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3172-815C-4B8B-8121-EE4B5346DA2E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7942-C770-4276-8E63-BE80C55FF530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4E35-5063-4435-9433-492DF9DA9B7B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DE49-513C-4D32-9265-A0BF7AF4E8E6}" type="datetime1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28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35003"/>
            <a:ext cx="9144000" cy="25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TW" altLang="en-US" sz="1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黑體(P)" pitchFamily="2" charset="-120"/>
                <a:ea typeface="華康超黑體(P)" pitchFamily="2" charset="-120"/>
              </a:rPr>
              <a:t>遠距教學</a:t>
            </a:r>
            <a:endParaRPr lang="en-US" altLang="zh-TW" sz="1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54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對應疫情緊急規劃</a:t>
            </a:r>
            <a:endParaRPr lang="en-US" altLang="zh-TW" sz="54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806139" y="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838191" y="4725144"/>
            <a:ext cx="346761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國立臺灣科技大學</a:t>
            </a:r>
            <a:endParaRPr lang="en-US" altLang="zh-TW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教務處</a:t>
            </a:r>
            <a:endParaRPr lang="en-US" altLang="zh-TW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2020/03/27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61" y="3413898"/>
            <a:ext cx="638675" cy="6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0" y="-2829"/>
            <a:ext cx="9144000" cy="620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教務處防疫相關公告：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2020/03/18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明體(P)" pitchFamily="2" charset="-120"/>
              <a:ea typeface="華康超明體(P)" pitchFamily="2" charset="-120"/>
              <a:cs typeface="+mn-cs"/>
            </a:endParaRPr>
          </a:p>
        </p:txBody>
      </p:sp>
      <p:sp>
        <p:nvSpPr>
          <p:cNvPr id="147" name="Text Box 3"/>
          <p:cNvSpPr txBox="1">
            <a:spLocks noChangeArrowheads="1"/>
          </p:cNvSpPr>
          <p:nvPr/>
        </p:nvSpPr>
        <p:spPr bwMode="auto">
          <a:xfrm>
            <a:off x="8800531" y="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179512" y="764704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若境外移入案件持續增加，最後終將實施</a:t>
            </a:r>
            <a:r>
              <a:rPr lang="zh-TW" altLang="en-US" sz="4400" dirty="0">
                <a:solidFill>
                  <a:srgbClr val="FF0000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全面遠距</a:t>
            </a:r>
            <a:r>
              <a:rPr lang="zh-TW" altLang="en-US" sz="4400" dirty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，請大家預先準備</a:t>
            </a:r>
            <a:endParaRPr lang="en-US" altLang="zh-TW" sz="4400" dirty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179512" y="2718212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百人以上</a:t>
            </a:r>
            <a:r>
              <a:rPr lang="zh-TW" altLang="en-US" sz="44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大班級，請儘快全面遠距</a:t>
            </a:r>
            <a:endParaRPr lang="en-US" altLang="zh-TW" sz="44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79512" y="4304583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華康超圓體(P)" panose="02010600010101010101" pitchFamily="2" charset="-120"/>
                <a:ea typeface="華康超圓體(P)" panose="02010600010101010101" pitchFamily="2" charset="-120"/>
              </a:rPr>
              <a:t>教務處全力協助教師建立遠距教學</a:t>
            </a:r>
            <a:endParaRPr lang="en-US" altLang="zh-TW" sz="4400" dirty="0">
              <a:latin typeface="華康超圓體(P)" panose="02010600010101010101" pitchFamily="2" charset="-120"/>
              <a:ea typeface="華康超圓體(P)" panose="02010600010101010101" pitchFamily="2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54723" y="34382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由於大班人口密集，一旦感染影響層面甚大，因此即日起本校百人以上的大班級，請儘快全面遠距，方式與時間請老師自訂</a:t>
            </a:r>
            <a:endParaRPr lang="en-US" altLang="zh-TW" sz="24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54722" y="5055567"/>
            <a:ext cx="858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教務處錄製有應對疫情的相關影音或投影片說明，請到教務處首頁後，進入左下方的</a:t>
            </a:r>
            <a:r>
              <a:rPr lang="zh-TW" altLang="en-US" sz="24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檔案下載</a:t>
            </a:r>
            <a:r>
              <a:rPr lang="zh-TW" altLang="en-US" sz="2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，就可獲得有用的資料與說明</a:t>
            </a:r>
            <a:endParaRPr lang="en-US" altLang="zh-TW" sz="23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54723" y="215805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請各單位主管</a:t>
            </a:r>
            <a:r>
              <a:rPr lang="zh-TW" altLang="en-US" sz="2400" u="sng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預先規劃</a:t>
            </a:r>
            <a:r>
              <a:rPr lang="zh-TW" altLang="en-US" sz="24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在全面遠距後，整個學期課程如何安排</a:t>
            </a:r>
            <a:endParaRPr lang="en-US" altLang="zh-TW" sz="24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54722" y="5925760"/>
            <a:ext cx="858177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</a:t>
            </a:r>
            <a:r>
              <a:rPr lang="zh-TW" altLang="en-US" sz="2400" u="sng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教學發展中心</a:t>
            </a:r>
            <a:r>
              <a:rPr lang="zh-TW" altLang="en-US" sz="2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已經備妥方案，協助教師進行遠距教學。</a:t>
            </a:r>
            <a:endParaRPr lang="en-US" altLang="zh-TW" sz="24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If you need help in distant teaching, please call 3229 or</a:t>
            </a:r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6980</a:t>
            </a:r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TW" sz="2300" dirty="0" err="1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CTLD</a:t>
            </a:r>
            <a:r>
              <a:rPr lang="en-US" altLang="zh-TW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2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282297" y="635968"/>
            <a:ext cx="1732525" cy="2757866"/>
          </a:xfrm>
          <a:prstGeom prst="rect">
            <a:avLst/>
          </a:prstGeom>
          <a:solidFill>
            <a:schemeClr val="bg1"/>
          </a:solidFill>
          <a:ln w="12700"/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0" y="3557513"/>
            <a:ext cx="9144000" cy="3300487"/>
          </a:xfrm>
          <a:prstGeom prst="rect">
            <a:avLst/>
          </a:prstGeom>
          <a:solidFill>
            <a:srgbClr val="F0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ctr"/>
            <a:endParaRPr lang="zh-TW" altLang="en-US" sz="28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23" y="136026"/>
            <a:ext cx="638675" cy="6560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366" y="3282680"/>
            <a:ext cx="1691191" cy="544052"/>
          </a:xfrm>
          <a:prstGeom prst="rect">
            <a:avLst/>
          </a:prstGeom>
          <a:solidFill>
            <a:srgbClr val="FF0000"/>
          </a:solidFill>
          <a:ln w="444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數位教材</a:t>
            </a:r>
          </a:p>
        </p:txBody>
      </p:sp>
      <p:sp>
        <p:nvSpPr>
          <p:cNvPr id="6" name="矩形 5"/>
          <p:cNvSpPr/>
          <p:nvPr/>
        </p:nvSpPr>
        <p:spPr>
          <a:xfrm>
            <a:off x="2742320" y="1777600"/>
            <a:ext cx="1374092" cy="46009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sq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>
                <a:solidFill>
                  <a:srgbClr val="6600CC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同步遠距</a:t>
            </a:r>
          </a:p>
        </p:txBody>
      </p:sp>
      <p:sp>
        <p:nvSpPr>
          <p:cNvPr id="7" name="矩形 6"/>
          <p:cNvSpPr/>
          <p:nvPr/>
        </p:nvSpPr>
        <p:spPr>
          <a:xfrm>
            <a:off x="4433511" y="1777600"/>
            <a:ext cx="1374092" cy="4600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預錄課程</a:t>
            </a:r>
          </a:p>
        </p:txBody>
      </p:sp>
      <p:cxnSp>
        <p:nvCxnSpPr>
          <p:cNvPr id="8" name="肘形接點 7"/>
          <p:cNvCxnSpPr>
            <a:stCxn id="6" idx="2"/>
            <a:endCxn id="5" idx="0"/>
          </p:cNvCxnSpPr>
          <p:nvPr/>
        </p:nvCxnSpPr>
        <p:spPr>
          <a:xfrm rot="16200000" flipH="1">
            <a:off x="3329670" y="2337388"/>
            <a:ext cx="1044988" cy="845596"/>
          </a:xfrm>
          <a:prstGeom prst="bentConnector3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>
            <a:stCxn id="7" idx="2"/>
            <a:endCxn id="5" idx="0"/>
          </p:cNvCxnSpPr>
          <p:nvPr/>
        </p:nvCxnSpPr>
        <p:spPr>
          <a:xfrm rot="5400000">
            <a:off x="4175266" y="2337389"/>
            <a:ext cx="1044988" cy="845595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5724128" y="4683719"/>
            <a:ext cx="1374092" cy="47564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YouTube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587915" y="4685072"/>
            <a:ext cx="1374092" cy="47564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>
                <a:solidFill>
                  <a:srgbClr val="008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Moodle</a:t>
            </a:r>
            <a:endParaRPr lang="zh-TW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4" name="肘形接點 23"/>
          <p:cNvCxnSpPr>
            <a:stCxn id="5" idx="2"/>
            <a:endCxn id="23" idx="0"/>
          </p:cNvCxnSpPr>
          <p:nvPr/>
        </p:nvCxnSpPr>
        <p:spPr>
          <a:xfrm rot="5400000">
            <a:off x="3845792" y="4255902"/>
            <a:ext cx="85834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>
            <a:stCxn id="5" idx="3"/>
            <a:endCxn id="18" idx="0"/>
          </p:cNvCxnSpPr>
          <p:nvPr/>
        </p:nvCxnSpPr>
        <p:spPr>
          <a:xfrm>
            <a:off x="5120557" y="3554706"/>
            <a:ext cx="1290617" cy="1129013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3548278" y="332656"/>
            <a:ext cx="1453367" cy="475647"/>
          </a:xfrm>
          <a:prstGeom prst="roundRect">
            <a:avLst/>
          </a:prstGeom>
          <a:solidFill>
            <a:srgbClr val="CCFFFF"/>
          </a:solidFill>
          <a:ln w="50800">
            <a:solidFill>
              <a:srgbClr val="0000FF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教師端</a:t>
            </a:r>
          </a:p>
        </p:txBody>
      </p:sp>
      <p:cxnSp>
        <p:nvCxnSpPr>
          <p:cNvPr id="43" name="肘形接點 42"/>
          <p:cNvCxnSpPr>
            <a:stCxn id="42" idx="2"/>
            <a:endCxn id="6" idx="0"/>
          </p:cNvCxnSpPr>
          <p:nvPr/>
        </p:nvCxnSpPr>
        <p:spPr>
          <a:xfrm rot="5400000">
            <a:off x="3367516" y="870153"/>
            <a:ext cx="969297" cy="845596"/>
          </a:xfrm>
          <a:prstGeom prst="bentConnector3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42" idx="2"/>
            <a:endCxn id="7" idx="0"/>
          </p:cNvCxnSpPr>
          <p:nvPr/>
        </p:nvCxnSpPr>
        <p:spPr>
          <a:xfrm rot="16200000" flipH="1">
            <a:off x="4213111" y="870153"/>
            <a:ext cx="969297" cy="845595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13186" y="6021288"/>
            <a:ext cx="1723550" cy="461665"/>
          </a:xfrm>
          <a:prstGeom prst="rect">
            <a:avLst/>
          </a:prstGeom>
          <a:solidFill>
            <a:srgbClr val="FFFF99"/>
          </a:solidFill>
          <a:ln w="317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FF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遠距學生端</a:t>
            </a:r>
            <a:endParaRPr lang="zh-TW" altLang="en-US" sz="2000" dirty="0">
              <a:solidFill>
                <a:srgbClr val="FF00FF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31" name="肘形接點 30"/>
          <p:cNvCxnSpPr>
            <a:stCxn id="2" idx="3"/>
            <a:endCxn id="63" idx="2"/>
          </p:cNvCxnSpPr>
          <p:nvPr/>
        </p:nvCxnSpPr>
        <p:spPr>
          <a:xfrm flipV="1">
            <a:off x="5136736" y="5722236"/>
            <a:ext cx="1274438" cy="529885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23" idx="3"/>
            <a:endCxn id="63" idx="1"/>
          </p:cNvCxnSpPr>
          <p:nvPr/>
        </p:nvCxnSpPr>
        <p:spPr>
          <a:xfrm>
            <a:off x="4962007" y="4922896"/>
            <a:ext cx="762121" cy="5567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形圖說文字 35"/>
          <p:cNvSpPr/>
          <p:nvPr/>
        </p:nvSpPr>
        <p:spPr>
          <a:xfrm>
            <a:off x="6031312" y="1453686"/>
            <a:ext cx="1197619" cy="971644"/>
          </a:xfrm>
          <a:prstGeom prst="wedgeEllipseCallout">
            <a:avLst>
              <a:gd name="adj1" fmla="val -68835"/>
              <a:gd name="adj2" fmla="val 2095"/>
            </a:avLst>
          </a:prstGeom>
          <a:solidFill>
            <a:srgbClr val="F1FCE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Camera</a:t>
            </a:r>
          </a:p>
          <a:p>
            <a:pPr algn="ctr"/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EverCam</a:t>
            </a:r>
          </a:p>
          <a:p>
            <a:pPr algn="ctr"/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Mobile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6" name="橢圓形圖說文字 55"/>
          <p:cNvSpPr/>
          <p:nvPr/>
        </p:nvSpPr>
        <p:spPr>
          <a:xfrm>
            <a:off x="6911594" y="1052736"/>
            <a:ext cx="488356" cy="477384"/>
          </a:xfrm>
          <a:prstGeom prst="wedgeEllipseCallout">
            <a:avLst>
              <a:gd name="adj1" fmla="val -43393"/>
              <a:gd name="adj2" fmla="val 5769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1" name="橢圓形圖說文字 50"/>
          <p:cNvSpPr/>
          <p:nvPr/>
        </p:nvSpPr>
        <p:spPr>
          <a:xfrm>
            <a:off x="5190261" y="119110"/>
            <a:ext cx="1179103" cy="727311"/>
          </a:xfrm>
          <a:prstGeom prst="wedgeEllipseCallout">
            <a:avLst>
              <a:gd name="adj1" fmla="val -60526"/>
              <a:gd name="adj2" fmla="val 10448"/>
            </a:avLst>
          </a:prstGeom>
          <a:solidFill>
            <a:srgbClr val="E1FFFF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學生人數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課程性質</a:t>
            </a:r>
          </a:p>
        </p:txBody>
      </p:sp>
      <p:sp>
        <p:nvSpPr>
          <p:cNvPr id="15" name="橢圓形圖說文字 14"/>
          <p:cNvSpPr/>
          <p:nvPr/>
        </p:nvSpPr>
        <p:spPr>
          <a:xfrm>
            <a:off x="5256197" y="2563836"/>
            <a:ext cx="729458" cy="687390"/>
          </a:xfrm>
          <a:prstGeom prst="wedgeEllipseCallout">
            <a:avLst>
              <a:gd name="adj1" fmla="val -56584"/>
              <a:gd name="adj2" fmla="val 39969"/>
            </a:avLst>
          </a:prstGeom>
          <a:solidFill>
            <a:srgbClr val="F1FCE4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mp4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pdf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8" name="橢圓形圖說文字 37"/>
          <p:cNvSpPr/>
          <p:nvPr/>
        </p:nvSpPr>
        <p:spPr>
          <a:xfrm>
            <a:off x="4894443" y="3919067"/>
            <a:ext cx="889261" cy="735894"/>
          </a:xfrm>
          <a:prstGeom prst="wedgeEllipseCallout">
            <a:avLst>
              <a:gd name="adj1" fmla="val -43290"/>
              <a:gd name="adj2" fmla="val 5217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講義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投影片</a:t>
            </a:r>
          </a:p>
        </p:txBody>
      </p:sp>
      <p:sp>
        <p:nvSpPr>
          <p:cNvPr id="39" name="橢圓形圖說文字 38"/>
          <p:cNvSpPr/>
          <p:nvPr/>
        </p:nvSpPr>
        <p:spPr>
          <a:xfrm>
            <a:off x="6656312" y="3901033"/>
            <a:ext cx="704801" cy="678676"/>
          </a:xfrm>
          <a:prstGeom prst="wedgeEllipseCallout">
            <a:avLst>
              <a:gd name="adj1" fmla="val -40027"/>
              <a:gd name="adj2" fmla="val 5703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上課</a:t>
            </a:r>
            <a:endParaRPr lang="en-US" altLang="zh-TW" sz="16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影音</a:t>
            </a:r>
          </a:p>
        </p:txBody>
      </p:sp>
      <p:sp>
        <p:nvSpPr>
          <p:cNvPr id="63" name="圓角矩形 62"/>
          <p:cNvSpPr/>
          <p:nvPr/>
        </p:nvSpPr>
        <p:spPr>
          <a:xfrm>
            <a:off x="5724128" y="5237029"/>
            <a:ext cx="1374092" cy="48520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Facebook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3" name="橢圓形圖說文字 52"/>
          <p:cNvSpPr/>
          <p:nvPr/>
        </p:nvSpPr>
        <p:spPr>
          <a:xfrm>
            <a:off x="7206268" y="4807820"/>
            <a:ext cx="742641" cy="735239"/>
          </a:xfrm>
          <a:prstGeom prst="wedgeEllipseCallout">
            <a:avLst>
              <a:gd name="adj1" fmla="val -63429"/>
              <a:gd name="adj2" fmla="val 27792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64000">
                <a:srgbClr val="F6D1FF"/>
              </a:gs>
            </a:gsLst>
            <a:path path="circle">
              <a:fillToRect l="50000" t="50000" r="50000" b="50000"/>
            </a:path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線上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</a:t>
            </a:r>
          </a:p>
        </p:txBody>
      </p:sp>
      <p:sp>
        <p:nvSpPr>
          <p:cNvPr id="40" name="橢圓形圖說文字 39"/>
          <p:cNvSpPr/>
          <p:nvPr/>
        </p:nvSpPr>
        <p:spPr>
          <a:xfrm>
            <a:off x="7919117" y="4265111"/>
            <a:ext cx="790815" cy="762782"/>
          </a:xfrm>
          <a:prstGeom prst="wedgeEllipseCallout">
            <a:avLst>
              <a:gd name="adj1" fmla="val -54936"/>
              <a:gd name="adj2" fmla="val 41677"/>
            </a:avLst>
          </a:prstGeom>
          <a:solidFill>
            <a:srgbClr val="F6D1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報告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考試</a:t>
            </a:r>
          </a:p>
        </p:txBody>
      </p:sp>
      <p:cxnSp>
        <p:nvCxnSpPr>
          <p:cNvPr id="67" name="直線單箭頭接點 66"/>
          <p:cNvCxnSpPr>
            <a:stCxn id="2" idx="0"/>
            <a:endCxn id="23" idx="2"/>
          </p:cNvCxnSpPr>
          <p:nvPr/>
        </p:nvCxnSpPr>
        <p:spPr>
          <a:xfrm flipV="1">
            <a:off x="4274961" y="5160719"/>
            <a:ext cx="0" cy="8605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形圖說文字 40"/>
          <p:cNvSpPr/>
          <p:nvPr/>
        </p:nvSpPr>
        <p:spPr>
          <a:xfrm>
            <a:off x="2259791" y="127261"/>
            <a:ext cx="1020639" cy="863713"/>
          </a:xfrm>
          <a:prstGeom prst="wedgeEllipseCallout">
            <a:avLst>
              <a:gd name="adj1" fmla="val 69313"/>
              <a:gd name="adj2" fmla="val 8725"/>
            </a:avLst>
          </a:prstGeom>
          <a:solidFill>
            <a:srgbClr val="E1FFFF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數位 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</a:p>
          <a:p>
            <a:pPr algn="ctr"/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工作坊</a:t>
            </a:r>
          </a:p>
        </p:txBody>
      </p:sp>
      <p:sp>
        <p:nvSpPr>
          <p:cNvPr id="129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3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806645" y="1831117"/>
            <a:ext cx="1132791" cy="1704321"/>
            <a:chOff x="7629812" y="190528"/>
            <a:chExt cx="1331927" cy="2003927"/>
          </a:xfrm>
        </p:grpSpPr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7882478" y="1873327"/>
              <a:ext cx="768288" cy="238293"/>
              <a:chOff x="2335" y="2976"/>
              <a:chExt cx="672" cy="21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209877" flipV="1">
                <a:off x="2374" y="2976"/>
                <a:ext cx="615" cy="204"/>
              </a:xfrm>
              <a:custGeom>
                <a:avLst/>
                <a:gdLst>
                  <a:gd name="T0" fmla="*/ 23 w 706"/>
                  <a:gd name="T1" fmla="*/ 16 h 204"/>
                  <a:gd name="T2" fmla="*/ 46 w 706"/>
                  <a:gd name="T3" fmla="*/ 198 h 204"/>
                  <a:gd name="T4" fmla="*/ 643 w 706"/>
                  <a:gd name="T5" fmla="*/ 196 h 204"/>
                  <a:gd name="T6" fmla="*/ 675 w 706"/>
                  <a:gd name="T7" fmla="*/ 20 h 204"/>
                  <a:gd name="T8" fmla="*/ 23 w 706"/>
                  <a:gd name="T9" fmla="*/ 1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6"/>
                  <a:gd name="T16" fmla="*/ 0 h 204"/>
                  <a:gd name="T17" fmla="*/ 706 w 70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6" h="204">
                    <a:moveTo>
                      <a:pt x="23" y="16"/>
                    </a:moveTo>
                    <a:cubicBezTo>
                      <a:pt x="0" y="15"/>
                      <a:pt x="11" y="191"/>
                      <a:pt x="46" y="198"/>
                    </a:cubicBezTo>
                    <a:cubicBezTo>
                      <a:pt x="71" y="204"/>
                      <a:pt x="584" y="199"/>
                      <a:pt x="643" y="196"/>
                    </a:cubicBezTo>
                    <a:cubicBezTo>
                      <a:pt x="680" y="194"/>
                      <a:pt x="706" y="27"/>
                      <a:pt x="675" y="20"/>
                    </a:cubicBezTo>
                    <a:cubicBezTo>
                      <a:pt x="574" y="0"/>
                      <a:pt x="125" y="3"/>
                      <a:pt x="23" y="16"/>
                    </a:cubicBezTo>
                    <a:close/>
                  </a:path>
                </a:pathLst>
              </a:custGeom>
              <a:solidFill>
                <a:srgbClr val="29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8" name="Freeform 21"/>
              <p:cNvSpPr>
                <a:spLocks/>
              </p:cNvSpPr>
              <p:nvPr/>
            </p:nvSpPr>
            <p:spPr bwMode="auto">
              <a:xfrm>
                <a:off x="2335" y="3135"/>
                <a:ext cx="672" cy="51"/>
              </a:xfrm>
              <a:custGeom>
                <a:avLst/>
                <a:gdLst>
                  <a:gd name="T0" fmla="*/ 79 w 672"/>
                  <a:gd name="T1" fmla="*/ 6 h 97"/>
                  <a:gd name="T2" fmla="*/ 219 w 672"/>
                  <a:gd name="T3" fmla="*/ 15 h 97"/>
                  <a:gd name="T4" fmla="*/ 318 w 672"/>
                  <a:gd name="T5" fmla="*/ 46 h 97"/>
                  <a:gd name="T6" fmla="*/ 400 w 672"/>
                  <a:gd name="T7" fmla="*/ 22 h 97"/>
                  <a:gd name="T8" fmla="*/ 544 w 672"/>
                  <a:gd name="T9" fmla="*/ 26 h 97"/>
                  <a:gd name="T10" fmla="*/ 669 w 672"/>
                  <a:gd name="T11" fmla="*/ 52 h 97"/>
                  <a:gd name="T12" fmla="*/ 526 w 672"/>
                  <a:gd name="T13" fmla="*/ 95 h 97"/>
                  <a:gd name="T14" fmla="*/ 324 w 672"/>
                  <a:gd name="T15" fmla="*/ 67 h 97"/>
                  <a:gd name="T16" fmla="*/ 206 w 672"/>
                  <a:gd name="T17" fmla="*/ 77 h 97"/>
                  <a:gd name="T18" fmla="*/ 64 w 672"/>
                  <a:gd name="T19" fmla="*/ 74 h 97"/>
                  <a:gd name="T20" fmla="*/ 2 w 672"/>
                  <a:gd name="T21" fmla="*/ 52 h 97"/>
                  <a:gd name="T22" fmla="*/ 79 w 672"/>
                  <a:gd name="T23" fmla="*/ 6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2"/>
                  <a:gd name="T37" fmla="*/ 0 h 97"/>
                  <a:gd name="T38" fmla="*/ 672 w 672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2" h="97">
                    <a:moveTo>
                      <a:pt x="79" y="6"/>
                    </a:moveTo>
                    <a:cubicBezTo>
                      <a:pt x="115" y="0"/>
                      <a:pt x="179" y="8"/>
                      <a:pt x="219" y="15"/>
                    </a:cubicBezTo>
                    <a:cubicBezTo>
                      <a:pt x="259" y="22"/>
                      <a:pt x="288" y="45"/>
                      <a:pt x="318" y="46"/>
                    </a:cubicBezTo>
                    <a:cubicBezTo>
                      <a:pt x="348" y="47"/>
                      <a:pt x="362" y="25"/>
                      <a:pt x="400" y="22"/>
                    </a:cubicBezTo>
                    <a:cubicBezTo>
                      <a:pt x="438" y="19"/>
                      <a:pt x="499" y="21"/>
                      <a:pt x="544" y="26"/>
                    </a:cubicBezTo>
                    <a:cubicBezTo>
                      <a:pt x="589" y="31"/>
                      <a:pt x="672" y="41"/>
                      <a:pt x="669" y="52"/>
                    </a:cubicBezTo>
                    <a:cubicBezTo>
                      <a:pt x="666" y="94"/>
                      <a:pt x="583" y="93"/>
                      <a:pt x="526" y="95"/>
                    </a:cubicBezTo>
                    <a:cubicBezTo>
                      <a:pt x="469" y="97"/>
                      <a:pt x="377" y="70"/>
                      <a:pt x="324" y="67"/>
                    </a:cubicBezTo>
                    <a:cubicBezTo>
                      <a:pt x="271" y="64"/>
                      <a:pt x="249" y="76"/>
                      <a:pt x="206" y="77"/>
                    </a:cubicBezTo>
                    <a:cubicBezTo>
                      <a:pt x="163" y="78"/>
                      <a:pt x="98" y="78"/>
                      <a:pt x="64" y="74"/>
                    </a:cubicBezTo>
                    <a:cubicBezTo>
                      <a:pt x="30" y="70"/>
                      <a:pt x="0" y="63"/>
                      <a:pt x="2" y="52"/>
                    </a:cubicBezTo>
                    <a:cubicBezTo>
                      <a:pt x="5" y="40"/>
                      <a:pt x="43" y="11"/>
                      <a:pt x="79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7751000" y="1292347"/>
              <a:ext cx="1089551" cy="742111"/>
            </a:xfrm>
            <a:custGeom>
              <a:avLst/>
              <a:gdLst>
                <a:gd name="T0" fmla="*/ 209 w 953"/>
                <a:gd name="T1" fmla="*/ 29 h 654"/>
                <a:gd name="T2" fmla="*/ 12 w 953"/>
                <a:gd name="T3" fmla="*/ 348 h 654"/>
                <a:gd name="T4" fmla="*/ 131 w 953"/>
                <a:gd name="T5" fmla="*/ 433 h 654"/>
                <a:gd name="T6" fmla="*/ 188 w 953"/>
                <a:gd name="T7" fmla="*/ 232 h 654"/>
                <a:gd name="T8" fmla="*/ 164 w 953"/>
                <a:gd name="T9" fmla="*/ 627 h 654"/>
                <a:gd name="T10" fmla="*/ 446 w 953"/>
                <a:gd name="T11" fmla="*/ 640 h 654"/>
                <a:gd name="T12" fmla="*/ 752 w 953"/>
                <a:gd name="T13" fmla="*/ 642 h 654"/>
                <a:gd name="T14" fmla="*/ 751 w 953"/>
                <a:gd name="T15" fmla="*/ 183 h 654"/>
                <a:gd name="T16" fmla="*/ 795 w 953"/>
                <a:gd name="T17" fmla="*/ 413 h 654"/>
                <a:gd name="T18" fmla="*/ 950 w 953"/>
                <a:gd name="T19" fmla="*/ 357 h 654"/>
                <a:gd name="T20" fmla="*/ 785 w 953"/>
                <a:gd name="T21" fmla="*/ 4 h 654"/>
                <a:gd name="T22" fmla="*/ 620 w 953"/>
                <a:gd name="T23" fmla="*/ 54 h 654"/>
                <a:gd name="T24" fmla="*/ 410 w 953"/>
                <a:gd name="T25" fmla="*/ 68 h 654"/>
                <a:gd name="T26" fmla="*/ 209 w 953"/>
                <a:gd name="T27" fmla="*/ 2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3"/>
                <a:gd name="T43" fmla="*/ 0 h 654"/>
                <a:gd name="T44" fmla="*/ 953 w 95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3" h="654">
                  <a:moveTo>
                    <a:pt x="209" y="29"/>
                  </a:moveTo>
                  <a:cubicBezTo>
                    <a:pt x="29" y="29"/>
                    <a:pt x="21" y="280"/>
                    <a:pt x="12" y="348"/>
                  </a:cubicBezTo>
                  <a:cubicBezTo>
                    <a:pt x="0" y="357"/>
                    <a:pt x="123" y="431"/>
                    <a:pt x="131" y="433"/>
                  </a:cubicBezTo>
                  <a:cubicBezTo>
                    <a:pt x="151" y="437"/>
                    <a:pt x="182" y="224"/>
                    <a:pt x="188" y="232"/>
                  </a:cubicBezTo>
                  <a:cubicBezTo>
                    <a:pt x="198" y="242"/>
                    <a:pt x="139" y="611"/>
                    <a:pt x="164" y="627"/>
                  </a:cubicBezTo>
                  <a:cubicBezTo>
                    <a:pt x="194" y="644"/>
                    <a:pt x="347" y="639"/>
                    <a:pt x="446" y="640"/>
                  </a:cubicBezTo>
                  <a:cubicBezTo>
                    <a:pt x="544" y="643"/>
                    <a:pt x="704" y="654"/>
                    <a:pt x="752" y="642"/>
                  </a:cubicBezTo>
                  <a:cubicBezTo>
                    <a:pt x="777" y="635"/>
                    <a:pt x="750" y="222"/>
                    <a:pt x="751" y="183"/>
                  </a:cubicBezTo>
                  <a:cubicBezTo>
                    <a:pt x="758" y="145"/>
                    <a:pt x="762" y="384"/>
                    <a:pt x="795" y="413"/>
                  </a:cubicBezTo>
                  <a:cubicBezTo>
                    <a:pt x="803" y="424"/>
                    <a:pt x="953" y="407"/>
                    <a:pt x="950" y="357"/>
                  </a:cubicBezTo>
                  <a:cubicBezTo>
                    <a:pt x="947" y="307"/>
                    <a:pt x="878" y="9"/>
                    <a:pt x="785" y="4"/>
                  </a:cubicBezTo>
                  <a:cubicBezTo>
                    <a:pt x="748" y="0"/>
                    <a:pt x="691" y="31"/>
                    <a:pt x="620" y="54"/>
                  </a:cubicBezTo>
                  <a:cubicBezTo>
                    <a:pt x="548" y="76"/>
                    <a:pt x="480" y="75"/>
                    <a:pt x="410" y="68"/>
                  </a:cubicBezTo>
                  <a:cubicBezTo>
                    <a:pt x="341" y="64"/>
                    <a:pt x="389" y="29"/>
                    <a:pt x="209" y="29"/>
                  </a:cubicBez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Arial Rounded MT Bold" panose="020F0704030504030204" pitchFamily="34" charset="0"/>
              </a:endParaRPr>
            </a:p>
          </p:txBody>
        </p: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 rot="5746956">
              <a:off x="8655047" y="1723857"/>
              <a:ext cx="225811" cy="219511"/>
              <a:chOff x="5539" y="3715"/>
              <a:chExt cx="271" cy="293"/>
            </a:xfrm>
          </p:grpSpPr>
          <p:sp>
            <p:nvSpPr>
              <p:cNvPr id="125" name="Freeform 24"/>
              <p:cNvSpPr>
                <a:spLocks/>
              </p:cNvSpPr>
              <p:nvPr/>
            </p:nvSpPr>
            <p:spPr bwMode="auto">
              <a:xfrm>
                <a:off x="5539" y="3715"/>
                <a:ext cx="271" cy="293"/>
              </a:xfrm>
              <a:custGeom>
                <a:avLst/>
                <a:gdLst>
                  <a:gd name="T0" fmla="*/ 245 w 271"/>
                  <a:gd name="T1" fmla="*/ 77 h 293"/>
                  <a:gd name="T2" fmla="*/ 238 w 271"/>
                  <a:gd name="T3" fmla="*/ 237 h 293"/>
                  <a:gd name="T4" fmla="*/ 101 w 271"/>
                  <a:gd name="T5" fmla="*/ 278 h 293"/>
                  <a:gd name="T6" fmla="*/ 10 w 271"/>
                  <a:gd name="T7" fmla="*/ 142 h 293"/>
                  <a:gd name="T8" fmla="*/ 74 w 271"/>
                  <a:gd name="T9" fmla="*/ 19 h 293"/>
                  <a:gd name="T10" fmla="*/ 245 w 271"/>
                  <a:gd name="T11" fmla="*/ 7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293"/>
                  <a:gd name="T20" fmla="*/ 271 w 271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293">
                    <a:moveTo>
                      <a:pt x="245" y="77"/>
                    </a:moveTo>
                    <a:cubicBezTo>
                      <a:pt x="271" y="122"/>
                      <a:pt x="261" y="192"/>
                      <a:pt x="238" y="237"/>
                    </a:cubicBezTo>
                    <a:cubicBezTo>
                      <a:pt x="215" y="282"/>
                      <a:pt x="143" y="293"/>
                      <a:pt x="101" y="278"/>
                    </a:cubicBezTo>
                    <a:cubicBezTo>
                      <a:pt x="59" y="262"/>
                      <a:pt x="21" y="185"/>
                      <a:pt x="10" y="142"/>
                    </a:cubicBezTo>
                    <a:cubicBezTo>
                      <a:pt x="0" y="98"/>
                      <a:pt x="12" y="38"/>
                      <a:pt x="74" y="19"/>
                    </a:cubicBezTo>
                    <a:cubicBezTo>
                      <a:pt x="136" y="0"/>
                      <a:pt x="219" y="31"/>
                      <a:pt x="245" y="77"/>
                    </a:cubicBezTo>
                    <a:close/>
                  </a:path>
                </a:pathLst>
              </a:custGeom>
              <a:solidFill>
                <a:srgbClr val="80808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6" name="Oval 25"/>
              <p:cNvSpPr>
                <a:spLocks noChangeArrowheads="1"/>
              </p:cNvSpPr>
              <p:nvPr/>
            </p:nvSpPr>
            <p:spPr bwMode="auto">
              <a:xfrm>
                <a:off x="5556" y="3748"/>
                <a:ext cx="116" cy="136"/>
              </a:xfrm>
              <a:prstGeom prst="ellipse">
                <a:avLst/>
              </a:prstGeom>
              <a:solidFill>
                <a:srgbClr val="5F5F5F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8255189" y="1782549"/>
              <a:ext cx="5716" cy="238293"/>
            </a:xfrm>
            <a:custGeom>
              <a:avLst/>
              <a:gdLst>
                <a:gd name="T0" fmla="*/ 5 w 5"/>
                <a:gd name="T1" fmla="*/ 0 h 210"/>
                <a:gd name="T2" fmla="*/ 1 w 5"/>
                <a:gd name="T3" fmla="*/ 69 h 210"/>
                <a:gd name="T4" fmla="*/ 1 w 5"/>
                <a:gd name="T5" fmla="*/ 146 h 210"/>
                <a:gd name="T6" fmla="*/ 1 w 5"/>
                <a:gd name="T7" fmla="*/ 210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10"/>
                <a:gd name="T14" fmla="*/ 5 w 5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10">
                  <a:moveTo>
                    <a:pt x="5" y="0"/>
                  </a:moveTo>
                  <a:cubicBezTo>
                    <a:pt x="4" y="11"/>
                    <a:pt x="2" y="45"/>
                    <a:pt x="1" y="69"/>
                  </a:cubicBezTo>
                  <a:cubicBezTo>
                    <a:pt x="0" y="93"/>
                    <a:pt x="1" y="123"/>
                    <a:pt x="1" y="146"/>
                  </a:cubicBezTo>
                  <a:cubicBezTo>
                    <a:pt x="1" y="169"/>
                    <a:pt x="1" y="197"/>
                    <a:pt x="1" y="21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Arial Rounded MT Bold" panose="020F0704030504030204" pitchFamily="34" charset="0"/>
              </a:endParaRPr>
            </a:p>
          </p:txBody>
        </p:sp>
        <p:grpSp>
          <p:nvGrpSpPr>
            <p:cNvPr id="54" name="Group 27"/>
            <p:cNvGrpSpPr>
              <a:grpSpLocks/>
            </p:cNvGrpSpPr>
            <p:nvPr/>
          </p:nvGrpSpPr>
          <p:grpSpPr bwMode="auto">
            <a:xfrm>
              <a:off x="8252902" y="1844959"/>
              <a:ext cx="376141" cy="206520"/>
              <a:chOff x="1148" y="3475"/>
              <a:chExt cx="329" cy="151"/>
            </a:xfrm>
          </p:grpSpPr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 rot="21106873" flipH="1">
                <a:off x="1148" y="3475"/>
                <a:ext cx="329" cy="151"/>
              </a:xfrm>
              <a:custGeom>
                <a:avLst/>
                <a:gdLst>
                  <a:gd name="T0" fmla="*/ 199 w 294"/>
                  <a:gd name="T1" fmla="*/ 166 h 181"/>
                  <a:gd name="T2" fmla="*/ 47 w 294"/>
                  <a:gd name="T3" fmla="*/ 159 h 181"/>
                  <a:gd name="T4" fmla="*/ 28 w 294"/>
                  <a:gd name="T5" fmla="*/ 43 h 181"/>
                  <a:gd name="T6" fmla="*/ 166 w 294"/>
                  <a:gd name="T7" fmla="*/ 2 h 181"/>
                  <a:gd name="T8" fmla="*/ 277 w 294"/>
                  <a:gd name="T9" fmla="*/ 67 h 181"/>
                  <a:gd name="T10" fmla="*/ 199 w 294"/>
                  <a:gd name="T11" fmla="*/ 166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4"/>
                  <a:gd name="T19" fmla="*/ 0 h 181"/>
                  <a:gd name="T20" fmla="*/ 294 w 294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4" h="181">
                    <a:moveTo>
                      <a:pt x="199" y="166"/>
                    </a:moveTo>
                    <a:cubicBezTo>
                      <a:pt x="148" y="180"/>
                      <a:pt x="93" y="181"/>
                      <a:pt x="47" y="159"/>
                    </a:cubicBezTo>
                    <a:cubicBezTo>
                      <a:pt x="0" y="137"/>
                      <a:pt x="9" y="73"/>
                      <a:pt x="28" y="43"/>
                    </a:cubicBezTo>
                    <a:cubicBezTo>
                      <a:pt x="49" y="14"/>
                      <a:pt x="119" y="6"/>
                      <a:pt x="166" y="2"/>
                    </a:cubicBezTo>
                    <a:cubicBezTo>
                      <a:pt x="214" y="0"/>
                      <a:pt x="262" y="20"/>
                      <a:pt x="277" y="67"/>
                    </a:cubicBezTo>
                    <a:cubicBezTo>
                      <a:pt x="294" y="115"/>
                      <a:pt x="250" y="152"/>
                      <a:pt x="199" y="166"/>
                    </a:cubicBezTo>
                    <a:close/>
                  </a:path>
                </a:pathLst>
              </a:custGeom>
              <a:solidFill>
                <a:srgbClr val="CC000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170" y="3519"/>
                <a:ext cx="289" cy="40"/>
              </a:xfrm>
              <a:custGeom>
                <a:avLst/>
                <a:gdLst>
                  <a:gd name="T0" fmla="*/ 0 w 297"/>
                  <a:gd name="T1" fmla="*/ 19 h 40"/>
                  <a:gd name="T2" fmla="*/ 99 w 297"/>
                  <a:gd name="T3" fmla="*/ 36 h 40"/>
                  <a:gd name="T4" fmla="*/ 215 w 297"/>
                  <a:gd name="T5" fmla="*/ 22 h 40"/>
                  <a:gd name="T6" fmla="*/ 297 w 29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0"/>
                  <a:gd name="T14" fmla="*/ 297 w 297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0">
                    <a:moveTo>
                      <a:pt x="0" y="19"/>
                    </a:moveTo>
                    <a:cubicBezTo>
                      <a:pt x="71" y="37"/>
                      <a:pt x="61" y="30"/>
                      <a:pt x="99" y="36"/>
                    </a:cubicBezTo>
                    <a:cubicBezTo>
                      <a:pt x="137" y="40"/>
                      <a:pt x="207" y="26"/>
                      <a:pt x="215" y="22"/>
                    </a:cubicBezTo>
                    <a:cubicBezTo>
                      <a:pt x="245" y="16"/>
                      <a:pt x="284" y="4"/>
                      <a:pt x="297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170" y="3566"/>
                <a:ext cx="284" cy="40"/>
              </a:xfrm>
              <a:custGeom>
                <a:avLst/>
                <a:gdLst>
                  <a:gd name="T0" fmla="*/ 0 w 284"/>
                  <a:gd name="T1" fmla="*/ 22 h 40"/>
                  <a:gd name="T2" fmla="*/ 91 w 284"/>
                  <a:gd name="T3" fmla="*/ 36 h 40"/>
                  <a:gd name="T4" fmla="*/ 204 w 284"/>
                  <a:gd name="T5" fmla="*/ 22 h 40"/>
                  <a:gd name="T6" fmla="*/ 284 w 284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4"/>
                  <a:gd name="T13" fmla="*/ 0 h 40"/>
                  <a:gd name="T14" fmla="*/ 284 w 284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4" h="40">
                    <a:moveTo>
                      <a:pt x="0" y="22"/>
                    </a:moveTo>
                    <a:cubicBezTo>
                      <a:pt x="69" y="40"/>
                      <a:pt x="54" y="30"/>
                      <a:pt x="91" y="36"/>
                    </a:cubicBezTo>
                    <a:cubicBezTo>
                      <a:pt x="128" y="40"/>
                      <a:pt x="196" y="26"/>
                      <a:pt x="204" y="22"/>
                    </a:cubicBezTo>
                    <a:cubicBezTo>
                      <a:pt x="233" y="16"/>
                      <a:pt x="271" y="4"/>
                      <a:pt x="284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214" y="3483"/>
                <a:ext cx="205" cy="38"/>
              </a:xfrm>
              <a:custGeom>
                <a:avLst/>
                <a:gdLst>
                  <a:gd name="T0" fmla="*/ 0 w 205"/>
                  <a:gd name="T1" fmla="*/ 18 h 38"/>
                  <a:gd name="T2" fmla="*/ 62 w 205"/>
                  <a:gd name="T3" fmla="*/ 28 h 38"/>
                  <a:gd name="T4" fmla="*/ 140 w 205"/>
                  <a:gd name="T5" fmla="*/ 23 h 38"/>
                  <a:gd name="T6" fmla="*/ 205 w 205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5"/>
                  <a:gd name="T13" fmla="*/ 0 h 38"/>
                  <a:gd name="T14" fmla="*/ 205 w 205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" h="38">
                    <a:moveTo>
                      <a:pt x="0" y="18"/>
                    </a:moveTo>
                    <a:cubicBezTo>
                      <a:pt x="49" y="38"/>
                      <a:pt x="36" y="21"/>
                      <a:pt x="62" y="28"/>
                    </a:cubicBezTo>
                    <a:cubicBezTo>
                      <a:pt x="88" y="32"/>
                      <a:pt x="134" y="28"/>
                      <a:pt x="140" y="23"/>
                    </a:cubicBezTo>
                    <a:cubicBezTo>
                      <a:pt x="160" y="17"/>
                      <a:pt x="196" y="4"/>
                      <a:pt x="205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4" name="Group 32"/>
            <p:cNvGrpSpPr>
              <a:grpSpLocks/>
            </p:cNvGrpSpPr>
            <p:nvPr/>
          </p:nvGrpSpPr>
          <p:grpSpPr bwMode="auto">
            <a:xfrm>
              <a:off x="7915633" y="1839286"/>
              <a:ext cx="346415" cy="209924"/>
              <a:chOff x="4713" y="3885"/>
              <a:chExt cx="303" cy="185"/>
            </a:xfrm>
          </p:grpSpPr>
          <p:sp>
            <p:nvSpPr>
              <p:cNvPr id="117" name="Freeform 33"/>
              <p:cNvSpPr>
                <a:spLocks/>
              </p:cNvSpPr>
              <p:nvPr/>
            </p:nvSpPr>
            <p:spPr bwMode="auto">
              <a:xfrm rot="21512644" flipH="1">
                <a:off x="4713" y="3885"/>
                <a:ext cx="303" cy="185"/>
              </a:xfrm>
              <a:custGeom>
                <a:avLst/>
                <a:gdLst>
                  <a:gd name="T0" fmla="*/ 199 w 294"/>
                  <a:gd name="T1" fmla="*/ 166 h 181"/>
                  <a:gd name="T2" fmla="*/ 47 w 294"/>
                  <a:gd name="T3" fmla="*/ 159 h 181"/>
                  <a:gd name="T4" fmla="*/ 28 w 294"/>
                  <a:gd name="T5" fmla="*/ 43 h 181"/>
                  <a:gd name="T6" fmla="*/ 166 w 294"/>
                  <a:gd name="T7" fmla="*/ 2 h 181"/>
                  <a:gd name="T8" fmla="*/ 277 w 294"/>
                  <a:gd name="T9" fmla="*/ 67 h 181"/>
                  <a:gd name="T10" fmla="*/ 199 w 294"/>
                  <a:gd name="T11" fmla="*/ 166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4"/>
                  <a:gd name="T19" fmla="*/ 0 h 181"/>
                  <a:gd name="T20" fmla="*/ 294 w 294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4" h="181">
                    <a:moveTo>
                      <a:pt x="199" y="166"/>
                    </a:moveTo>
                    <a:cubicBezTo>
                      <a:pt x="148" y="180"/>
                      <a:pt x="93" y="181"/>
                      <a:pt x="47" y="159"/>
                    </a:cubicBezTo>
                    <a:cubicBezTo>
                      <a:pt x="0" y="137"/>
                      <a:pt x="9" y="73"/>
                      <a:pt x="28" y="43"/>
                    </a:cubicBezTo>
                    <a:cubicBezTo>
                      <a:pt x="49" y="14"/>
                      <a:pt x="119" y="6"/>
                      <a:pt x="166" y="2"/>
                    </a:cubicBezTo>
                    <a:cubicBezTo>
                      <a:pt x="214" y="0"/>
                      <a:pt x="262" y="20"/>
                      <a:pt x="277" y="67"/>
                    </a:cubicBezTo>
                    <a:cubicBezTo>
                      <a:pt x="294" y="115"/>
                      <a:pt x="250" y="152"/>
                      <a:pt x="199" y="166"/>
                    </a:cubicBezTo>
                    <a:close/>
                  </a:path>
                </a:pathLst>
              </a:custGeom>
              <a:solidFill>
                <a:srgbClr val="CC000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 rot="405771">
                <a:off x="4735" y="3939"/>
                <a:ext cx="265" cy="49"/>
              </a:xfrm>
              <a:custGeom>
                <a:avLst/>
                <a:gdLst>
                  <a:gd name="T0" fmla="*/ 0 w 297"/>
                  <a:gd name="T1" fmla="*/ 19 h 40"/>
                  <a:gd name="T2" fmla="*/ 99 w 297"/>
                  <a:gd name="T3" fmla="*/ 36 h 40"/>
                  <a:gd name="T4" fmla="*/ 215 w 297"/>
                  <a:gd name="T5" fmla="*/ 22 h 40"/>
                  <a:gd name="T6" fmla="*/ 297 w 29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0"/>
                  <a:gd name="T14" fmla="*/ 297 w 297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0">
                    <a:moveTo>
                      <a:pt x="0" y="19"/>
                    </a:moveTo>
                    <a:cubicBezTo>
                      <a:pt x="71" y="37"/>
                      <a:pt x="61" y="30"/>
                      <a:pt x="99" y="36"/>
                    </a:cubicBezTo>
                    <a:cubicBezTo>
                      <a:pt x="137" y="40"/>
                      <a:pt x="207" y="26"/>
                      <a:pt x="215" y="22"/>
                    </a:cubicBezTo>
                    <a:cubicBezTo>
                      <a:pt x="245" y="16"/>
                      <a:pt x="284" y="4"/>
                      <a:pt x="297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9" name="Freeform 35"/>
              <p:cNvSpPr>
                <a:spLocks/>
              </p:cNvSpPr>
              <p:nvPr/>
            </p:nvSpPr>
            <p:spPr bwMode="auto">
              <a:xfrm rot="405771">
                <a:off x="4723" y="3995"/>
                <a:ext cx="266" cy="49"/>
              </a:xfrm>
              <a:custGeom>
                <a:avLst/>
                <a:gdLst>
                  <a:gd name="T0" fmla="*/ 0 w 297"/>
                  <a:gd name="T1" fmla="*/ 19 h 40"/>
                  <a:gd name="T2" fmla="*/ 99 w 297"/>
                  <a:gd name="T3" fmla="*/ 36 h 40"/>
                  <a:gd name="T4" fmla="*/ 215 w 297"/>
                  <a:gd name="T5" fmla="*/ 22 h 40"/>
                  <a:gd name="T6" fmla="*/ 297 w 29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0"/>
                  <a:gd name="T14" fmla="*/ 297 w 297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0">
                    <a:moveTo>
                      <a:pt x="0" y="19"/>
                    </a:moveTo>
                    <a:cubicBezTo>
                      <a:pt x="71" y="37"/>
                      <a:pt x="61" y="30"/>
                      <a:pt x="99" y="36"/>
                    </a:cubicBezTo>
                    <a:cubicBezTo>
                      <a:pt x="137" y="40"/>
                      <a:pt x="207" y="26"/>
                      <a:pt x="215" y="22"/>
                    </a:cubicBezTo>
                    <a:cubicBezTo>
                      <a:pt x="245" y="16"/>
                      <a:pt x="284" y="4"/>
                      <a:pt x="297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0" name="Freeform 36"/>
              <p:cNvSpPr>
                <a:spLocks/>
              </p:cNvSpPr>
              <p:nvPr/>
            </p:nvSpPr>
            <p:spPr bwMode="auto">
              <a:xfrm>
                <a:off x="4781" y="3905"/>
                <a:ext cx="183" cy="30"/>
              </a:xfrm>
              <a:custGeom>
                <a:avLst/>
                <a:gdLst>
                  <a:gd name="T0" fmla="*/ 0 w 183"/>
                  <a:gd name="T1" fmla="*/ 0 h 30"/>
                  <a:gd name="T2" fmla="*/ 55 w 183"/>
                  <a:gd name="T3" fmla="*/ 19 h 30"/>
                  <a:gd name="T4" fmla="*/ 126 w 183"/>
                  <a:gd name="T5" fmla="*/ 21 h 30"/>
                  <a:gd name="T6" fmla="*/ 183 w 183"/>
                  <a:gd name="T7" fmla="*/ 4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30"/>
                  <a:gd name="T14" fmla="*/ 183 w 18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30">
                    <a:moveTo>
                      <a:pt x="0" y="0"/>
                    </a:moveTo>
                    <a:cubicBezTo>
                      <a:pt x="42" y="30"/>
                      <a:pt x="32" y="7"/>
                      <a:pt x="55" y="19"/>
                    </a:cubicBezTo>
                    <a:cubicBezTo>
                      <a:pt x="78" y="27"/>
                      <a:pt x="121" y="27"/>
                      <a:pt x="126" y="21"/>
                    </a:cubicBezTo>
                    <a:cubicBezTo>
                      <a:pt x="146" y="17"/>
                      <a:pt x="174" y="8"/>
                      <a:pt x="183" y="4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5" name="Group 37"/>
            <p:cNvGrpSpPr>
              <a:grpSpLocks/>
            </p:cNvGrpSpPr>
            <p:nvPr/>
          </p:nvGrpSpPr>
          <p:grpSpPr bwMode="auto">
            <a:xfrm>
              <a:off x="7844750" y="2085521"/>
              <a:ext cx="391003" cy="108934"/>
              <a:chOff x="815" y="3702"/>
              <a:chExt cx="342" cy="96"/>
            </a:xfrm>
          </p:grpSpPr>
          <p:sp>
            <p:nvSpPr>
              <p:cNvPr id="113" name="Oval 38"/>
              <p:cNvSpPr>
                <a:spLocks noChangeArrowheads="1"/>
              </p:cNvSpPr>
              <p:nvPr/>
            </p:nvSpPr>
            <p:spPr bwMode="auto">
              <a:xfrm>
                <a:off x="815" y="3708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4" name="Oval 39"/>
              <p:cNvSpPr>
                <a:spLocks noChangeArrowheads="1"/>
              </p:cNvSpPr>
              <p:nvPr/>
            </p:nvSpPr>
            <p:spPr bwMode="auto">
              <a:xfrm>
                <a:off x="892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5" name="Oval 40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6" name="Oval 41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8280341" y="2085521"/>
              <a:ext cx="391003" cy="108934"/>
              <a:chOff x="815" y="3702"/>
              <a:chExt cx="342" cy="96"/>
            </a:xfrm>
          </p:grpSpPr>
          <p:sp>
            <p:nvSpPr>
              <p:cNvPr id="109" name="Oval 43"/>
              <p:cNvSpPr>
                <a:spLocks noChangeArrowheads="1"/>
              </p:cNvSpPr>
              <p:nvPr/>
            </p:nvSpPr>
            <p:spPr bwMode="auto">
              <a:xfrm>
                <a:off x="815" y="3708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0" name="Oval 44"/>
              <p:cNvSpPr>
                <a:spLocks noChangeArrowheads="1"/>
              </p:cNvSpPr>
              <p:nvPr/>
            </p:nvSpPr>
            <p:spPr bwMode="auto">
              <a:xfrm>
                <a:off x="892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1" name="Oval 45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2" name="Oval 46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7919063" y="1274192"/>
              <a:ext cx="776291" cy="497010"/>
              <a:chOff x="4690" y="3390"/>
              <a:chExt cx="679" cy="438"/>
            </a:xfrm>
          </p:grpSpPr>
          <p:sp>
            <p:nvSpPr>
              <p:cNvPr id="102" name="Freeform 48"/>
              <p:cNvSpPr>
                <a:spLocks/>
              </p:cNvSpPr>
              <p:nvPr/>
            </p:nvSpPr>
            <p:spPr bwMode="auto">
              <a:xfrm>
                <a:off x="4690" y="3390"/>
                <a:ext cx="679" cy="438"/>
              </a:xfrm>
              <a:custGeom>
                <a:avLst/>
                <a:gdLst>
                  <a:gd name="T0" fmla="*/ 55 w 679"/>
                  <a:gd name="T1" fmla="*/ 33 h 438"/>
                  <a:gd name="T2" fmla="*/ 21 w 679"/>
                  <a:gd name="T3" fmla="*/ 215 h 438"/>
                  <a:gd name="T4" fmla="*/ 29 w 679"/>
                  <a:gd name="T5" fmla="*/ 411 h 438"/>
                  <a:gd name="T6" fmla="*/ 279 w 679"/>
                  <a:gd name="T7" fmla="*/ 434 h 438"/>
                  <a:gd name="T8" fmla="*/ 605 w 679"/>
                  <a:gd name="T9" fmla="*/ 395 h 438"/>
                  <a:gd name="T10" fmla="*/ 638 w 679"/>
                  <a:gd name="T11" fmla="*/ 174 h 438"/>
                  <a:gd name="T12" fmla="*/ 652 w 679"/>
                  <a:gd name="T13" fmla="*/ 5 h 438"/>
                  <a:gd name="T14" fmla="*/ 475 w 679"/>
                  <a:gd name="T15" fmla="*/ 78 h 438"/>
                  <a:gd name="T16" fmla="*/ 265 w 679"/>
                  <a:gd name="T17" fmla="*/ 92 h 438"/>
                  <a:gd name="T18" fmla="*/ 55 w 679"/>
                  <a:gd name="T19" fmla="*/ 33 h 4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9"/>
                  <a:gd name="T31" fmla="*/ 0 h 438"/>
                  <a:gd name="T32" fmla="*/ 679 w 679"/>
                  <a:gd name="T33" fmla="*/ 438 h 4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9" h="438">
                    <a:moveTo>
                      <a:pt x="55" y="33"/>
                    </a:moveTo>
                    <a:cubicBezTo>
                      <a:pt x="0" y="40"/>
                      <a:pt x="31" y="113"/>
                      <a:pt x="21" y="215"/>
                    </a:cubicBezTo>
                    <a:cubicBezTo>
                      <a:pt x="11" y="317"/>
                      <a:pt x="4" y="395"/>
                      <a:pt x="29" y="411"/>
                    </a:cubicBezTo>
                    <a:cubicBezTo>
                      <a:pt x="59" y="428"/>
                      <a:pt x="183" y="437"/>
                      <a:pt x="279" y="434"/>
                    </a:cubicBezTo>
                    <a:cubicBezTo>
                      <a:pt x="375" y="431"/>
                      <a:pt x="545" y="438"/>
                      <a:pt x="605" y="395"/>
                    </a:cubicBezTo>
                    <a:cubicBezTo>
                      <a:pt x="629" y="384"/>
                      <a:pt x="630" y="239"/>
                      <a:pt x="638" y="174"/>
                    </a:cubicBezTo>
                    <a:cubicBezTo>
                      <a:pt x="646" y="109"/>
                      <a:pt x="679" y="21"/>
                      <a:pt x="652" y="5"/>
                    </a:cubicBezTo>
                    <a:cubicBezTo>
                      <a:pt x="636" y="0"/>
                      <a:pt x="546" y="55"/>
                      <a:pt x="475" y="78"/>
                    </a:cubicBezTo>
                    <a:cubicBezTo>
                      <a:pt x="403" y="100"/>
                      <a:pt x="335" y="99"/>
                      <a:pt x="265" y="92"/>
                    </a:cubicBezTo>
                    <a:cubicBezTo>
                      <a:pt x="195" y="84"/>
                      <a:pt x="110" y="26"/>
                      <a:pt x="55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3" name="Freeform 49"/>
              <p:cNvSpPr>
                <a:spLocks/>
              </p:cNvSpPr>
              <p:nvPr/>
            </p:nvSpPr>
            <p:spPr bwMode="auto">
              <a:xfrm>
                <a:off x="4964" y="3502"/>
                <a:ext cx="31" cy="320"/>
              </a:xfrm>
              <a:custGeom>
                <a:avLst/>
                <a:gdLst>
                  <a:gd name="T0" fmla="*/ 31 w 31"/>
                  <a:gd name="T1" fmla="*/ 0 h 320"/>
                  <a:gd name="T2" fmla="*/ 4 w 31"/>
                  <a:gd name="T3" fmla="*/ 104 h 320"/>
                  <a:gd name="T4" fmla="*/ 6 w 31"/>
                  <a:gd name="T5" fmla="*/ 217 h 320"/>
                  <a:gd name="T6" fmla="*/ 10 w 31"/>
                  <a:gd name="T7" fmla="*/ 320 h 3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20"/>
                  <a:gd name="T14" fmla="*/ 31 w 31"/>
                  <a:gd name="T15" fmla="*/ 320 h 3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20">
                    <a:moveTo>
                      <a:pt x="31" y="0"/>
                    </a:moveTo>
                    <a:cubicBezTo>
                      <a:pt x="27" y="17"/>
                      <a:pt x="8" y="68"/>
                      <a:pt x="4" y="104"/>
                    </a:cubicBezTo>
                    <a:cubicBezTo>
                      <a:pt x="0" y="140"/>
                      <a:pt x="5" y="181"/>
                      <a:pt x="6" y="217"/>
                    </a:cubicBezTo>
                    <a:cubicBezTo>
                      <a:pt x="7" y="253"/>
                      <a:pt x="9" y="299"/>
                      <a:pt x="10" y="32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5123" y="3497"/>
                <a:ext cx="181" cy="156"/>
              </a:xfrm>
              <a:custGeom>
                <a:avLst/>
                <a:gdLst>
                  <a:gd name="T0" fmla="*/ 113 w 181"/>
                  <a:gd name="T1" fmla="*/ 143 h 156"/>
                  <a:gd name="T2" fmla="*/ 173 w 181"/>
                  <a:gd name="T3" fmla="*/ 84 h 156"/>
                  <a:gd name="T4" fmla="*/ 114 w 181"/>
                  <a:gd name="T5" fmla="*/ 5 h 156"/>
                  <a:gd name="T6" fmla="*/ 33 w 181"/>
                  <a:gd name="T7" fmla="*/ 29 h 156"/>
                  <a:gd name="T8" fmla="*/ 21 w 181"/>
                  <a:gd name="T9" fmla="*/ 116 h 156"/>
                  <a:gd name="T10" fmla="*/ 113 w 181"/>
                  <a:gd name="T11" fmla="*/ 143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156"/>
                  <a:gd name="T20" fmla="*/ 181 w 18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156">
                    <a:moveTo>
                      <a:pt x="113" y="143"/>
                    </a:moveTo>
                    <a:cubicBezTo>
                      <a:pt x="144" y="130"/>
                      <a:pt x="166" y="117"/>
                      <a:pt x="173" y="84"/>
                    </a:cubicBezTo>
                    <a:cubicBezTo>
                      <a:pt x="181" y="51"/>
                      <a:pt x="141" y="10"/>
                      <a:pt x="114" y="5"/>
                    </a:cubicBezTo>
                    <a:cubicBezTo>
                      <a:pt x="87" y="0"/>
                      <a:pt x="56" y="11"/>
                      <a:pt x="33" y="29"/>
                    </a:cubicBezTo>
                    <a:cubicBezTo>
                      <a:pt x="10" y="48"/>
                      <a:pt x="0" y="80"/>
                      <a:pt x="21" y="116"/>
                    </a:cubicBezTo>
                    <a:cubicBezTo>
                      <a:pt x="41" y="152"/>
                      <a:pt x="82" y="156"/>
                      <a:pt x="113" y="143"/>
                    </a:cubicBezTo>
                    <a:close/>
                  </a:path>
                </a:pathLst>
              </a:custGeom>
              <a:solidFill>
                <a:srgbClr val="CC0000"/>
              </a:solidFill>
              <a:ln w="19050" cmpd="sng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5" name="Freeform 53"/>
              <p:cNvSpPr>
                <a:spLocks/>
              </p:cNvSpPr>
              <p:nvPr/>
            </p:nvSpPr>
            <p:spPr bwMode="auto">
              <a:xfrm>
                <a:off x="4758" y="3660"/>
                <a:ext cx="116" cy="95"/>
              </a:xfrm>
              <a:custGeom>
                <a:avLst/>
                <a:gdLst>
                  <a:gd name="T0" fmla="*/ 116 w 116"/>
                  <a:gd name="T1" fmla="*/ 0 h 95"/>
                  <a:gd name="T2" fmla="*/ 72 w 116"/>
                  <a:gd name="T3" fmla="*/ 63 h 95"/>
                  <a:gd name="T4" fmla="*/ 0 w 116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95"/>
                  <a:gd name="T11" fmla="*/ 116 w 116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95">
                    <a:moveTo>
                      <a:pt x="116" y="0"/>
                    </a:moveTo>
                    <a:cubicBezTo>
                      <a:pt x="109" y="10"/>
                      <a:pt x="91" y="47"/>
                      <a:pt x="72" y="63"/>
                    </a:cubicBezTo>
                    <a:cubicBezTo>
                      <a:pt x="53" y="79"/>
                      <a:pt x="15" y="88"/>
                      <a:pt x="0" y="95"/>
                    </a:cubicBezTo>
                  </a:path>
                </a:pathLst>
              </a:custGeom>
              <a:noFill/>
              <a:ln w="38100" cmpd="sng">
                <a:solidFill>
                  <a:srgbClr val="EAEAEA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6" name="Freeform 54"/>
              <p:cNvSpPr>
                <a:spLocks/>
              </p:cNvSpPr>
              <p:nvPr/>
            </p:nvSpPr>
            <p:spPr bwMode="auto">
              <a:xfrm flipH="1">
                <a:off x="5108" y="3665"/>
                <a:ext cx="116" cy="95"/>
              </a:xfrm>
              <a:custGeom>
                <a:avLst/>
                <a:gdLst>
                  <a:gd name="T0" fmla="*/ 116 w 116"/>
                  <a:gd name="T1" fmla="*/ 0 h 95"/>
                  <a:gd name="T2" fmla="*/ 72 w 116"/>
                  <a:gd name="T3" fmla="*/ 63 h 95"/>
                  <a:gd name="T4" fmla="*/ 0 w 116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95"/>
                  <a:gd name="T11" fmla="*/ 116 w 116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95">
                    <a:moveTo>
                      <a:pt x="116" y="0"/>
                    </a:moveTo>
                    <a:cubicBezTo>
                      <a:pt x="109" y="10"/>
                      <a:pt x="91" y="47"/>
                      <a:pt x="72" y="63"/>
                    </a:cubicBezTo>
                    <a:cubicBezTo>
                      <a:pt x="53" y="79"/>
                      <a:pt x="15" y="88"/>
                      <a:pt x="0" y="95"/>
                    </a:cubicBezTo>
                  </a:path>
                </a:pathLst>
              </a:custGeom>
              <a:noFill/>
              <a:ln w="38100" cmpd="sng">
                <a:solidFill>
                  <a:srgbClr val="EAEAEA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9" name="Group 55"/>
            <p:cNvGrpSpPr>
              <a:grpSpLocks/>
            </p:cNvGrpSpPr>
            <p:nvPr/>
          </p:nvGrpSpPr>
          <p:grpSpPr bwMode="auto">
            <a:xfrm>
              <a:off x="7744140" y="407261"/>
              <a:ext cx="1124992" cy="1017850"/>
              <a:chOff x="4563" y="2623"/>
              <a:chExt cx="984" cy="897"/>
            </a:xfrm>
          </p:grpSpPr>
          <p:sp>
            <p:nvSpPr>
              <p:cNvPr id="86" name="Freeform 56"/>
              <p:cNvSpPr>
                <a:spLocks/>
              </p:cNvSpPr>
              <p:nvPr/>
            </p:nvSpPr>
            <p:spPr bwMode="auto">
              <a:xfrm>
                <a:off x="4568" y="2623"/>
                <a:ext cx="979" cy="897"/>
              </a:xfrm>
              <a:custGeom>
                <a:avLst/>
                <a:gdLst>
                  <a:gd name="T0" fmla="*/ 439 w 953"/>
                  <a:gd name="T1" fmla="*/ 26 h 897"/>
                  <a:gd name="T2" fmla="*/ 66 w 953"/>
                  <a:gd name="T3" fmla="*/ 326 h 897"/>
                  <a:gd name="T4" fmla="*/ 202 w 953"/>
                  <a:gd name="T5" fmla="*/ 803 h 897"/>
                  <a:gd name="T6" fmla="*/ 706 w 953"/>
                  <a:gd name="T7" fmla="*/ 818 h 897"/>
                  <a:gd name="T8" fmla="*/ 887 w 953"/>
                  <a:gd name="T9" fmla="*/ 326 h 897"/>
                  <a:gd name="T10" fmla="*/ 439 w 953"/>
                  <a:gd name="T11" fmla="*/ 26 h 8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3"/>
                  <a:gd name="T19" fmla="*/ 0 h 897"/>
                  <a:gd name="T20" fmla="*/ 953 w 953"/>
                  <a:gd name="T21" fmla="*/ 897 h 8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3" h="897">
                    <a:moveTo>
                      <a:pt x="439" y="26"/>
                    </a:moveTo>
                    <a:cubicBezTo>
                      <a:pt x="284" y="52"/>
                      <a:pt x="131" y="146"/>
                      <a:pt x="66" y="326"/>
                    </a:cubicBezTo>
                    <a:cubicBezTo>
                      <a:pt x="0" y="507"/>
                      <a:pt x="86" y="709"/>
                      <a:pt x="202" y="803"/>
                    </a:cubicBezTo>
                    <a:cubicBezTo>
                      <a:pt x="317" y="897"/>
                      <a:pt x="583" y="888"/>
                      <a:pt x="706" y="818"/>
                    </a:cubicBezTo>
                    <a:cubicBezTo>
                      <a:pt x="830" y="748"/>
                      <a:pt x="953" y="567"/>
                      <a:pt x="887" y="326"/>
                    </a:cubicBezTo>
                    <a:cubicBezTo>
                      <a:pt x="822" y="86"/>
                      <a:pt x="594" y="0"/>
                      <a:pt x="439" y="26"/>
                    </a:cubicBezTo>
                    <a:close/>
                  </a:path>
                </a:pathLst>
              </a:custGeom>
              <a:solidFill>
                <a:srgbClr val="E7C9B7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87" name="Group 57"/>
              <p:cNvGrpSpPr>
                <a:grpSpLocks/>
              </p:cNvGrpSpPr>
              <p:nvPr/>
            </p:nvGrpSpPr>
            <p:grpSpPr bwMode="auto">
              <a:xfrm>
                <a:off x="5048" y="2962"/>
                <a:ext cx="317" cy="227"/>
                <a:chOff x="5174" y="2886"/>
                <a:chExt cx="317" cy="227"/>
              </a:xfrm>
            </p:grpSpPr>
            <p:sp>
              <p:nvSpPr>
                <p:cNvPr id="100" name="Freeform 58"/>
                <p:cNvSpPr>
                  <a:spLocks/>
                </p:cNvSpPr>
                <p:nvPr/>
              </p:nvSpPr>
              <p:spPr bwMode="auto">
                <a:xfrm rot="842174" flipH="1">
                  <a:off x="5174" y="2886"/>
                  <a:ext cx="317" cy="227"/>
                </a:xfrm>
                <a:custGeom>
                  <a:avLst/>
                  <a:gdLst>
                    <a:gd name="T0" fmla="*/ 439 w 953"/>
                    <a:gd name="T1" fmla="*/ 26 h 897"/>
                    <a:gd name="T2" fmla="*/ 66 w 953"/>
                    <a:gd name="T3" fmla="*/ 326 h 897"/>
                    <a:gd name="T4" fmla="*/ 202 w 953"/>
                    <a:gd name="T5" fmla="*/ 803 h 897"/>
                    <a:gd name="T6" fmla="*/ 706 w 953"/>
                    <a:gd name="T7" fmla="*/ 818 h 897"/>
                    <a:gd name="T8" fmla="*/ 887 w 953"/>
                    <a:gd name="T9" fmla="*/ 326 h 897"/>
                    <a:gd name="T10" fmla="*/ 439 w 953"/>
                    <a:gd name="T11" fmla="*/ 26 h 8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3"/>
                    <a:gd name="T19" fmla="*/ 0 h 897"/>
                    <a:gd name="T20" fmla="*/ 953 w 953"/>
                    <a:gd name="T21" fmla="*/ 897 h 8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3" h="897">
                      <a:moveTo>
                        <a:pt x="439" y="26"/>
                      </a:moveTo>
                      <a:cubicBezTo>
                        <a:pt x="284" y="52"/>
                        <a:pt x="131" y="146"/>
                        <a:pt x="66" y="326"/>
                      </a:cubicBezTo>
                      <a:cubicBezTo>
                        <a:pt x="0" y="507"/>
                        <a:pt x="86" y="709"/>
                        <a:pt x="202" y="803"/>
                      </a:cubicBezTo>
                      <a:cubicBezTo>
                        <a:pt x="317" y="897"/>
                        <a:pt x="583" y="888"/>
                        <a:pt x="706" y="818"/>
                      </a:cubicBezTo>
                      <a:cubicBezTo>
                        <a:pt x="830" y="748"/>
                        <a:pt x="953" y="567"/>
                        <a:pt x="887" y="326"/>
                      </a:cubicBezTo>
                      <a:cubicBezTo>
                        <a:pt x="822" y="86"/>
                        <a:pt x="594" y="0"/>
                        <a:pt x="439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01" name="Oval 59"/>
                <p:cNvSpPr>
                  <a:spLocks noChangeArrowheads="1"/>
                </p:cNvSpPr>
                <p:nvPr/>
              </p:nvSpPr>
              <p:spPr bwMode="auto">
                <a:xfrm>
                  <a:off x="5239" y="297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88" name="Group 60"/>
              <p:cNvGrpSpPr>
                <a:grpSpLocks/>
              </p:cNvGrpSpPr>
              <p:nvPr/>
            </p:nvGrpSpPr>
            <p:grpSpPr bwMode="auto">
              <a:xfrm>
                <a:off x="4719" y="2961"/>
                <a:ext cx="317" cy="227"/>
                <a:chOff x="4870" y="2886"/>
                <a:chExt cx="317" cy="227"/>
              </a:xfrm>
            </p:grpSpPr>
            <p:sp>
              <p:nvSpPr>
                <p:cNvPr id="98" name="Freeform 61"/>
                <p:cNvSpPr>
                  <a:spLocks/>
                </p:cNvSpPr>
                <p:nvPr/>
              </p:nvSpPr>
              <p:spPr bwMode="auto">
                <a:xfrm rot="-842174">
                  <a:off x="4870" y="2886"/>
                  <a:ext cx="317" cy="227"/>
                </a:xfrm>
                <a:custGeom>
                  <a:avLst/>
                  <a:gdLst>
                    <a:gd name="T0" fmla="*/ 439 w 953"/>
                    <a:gd name="T1" fmla="*/ 26 h 897"/>
                    <a:gd name="T2" fmla="*/ 66 w 953"/>
                    <a:gd name="T3" fmla="*/ 326 h 897"/>
                    <a:gd name="T4" fmla="*/ 202 w 953"/>
                    <a:gd name="T5" fmla="*/ 803 h 897"/>
                    <a:gd name="T6" fmla="*/ 706 w 953"/>
                    <a:gd name="T7" fmla="*/ 818 h 897"/>
                    <a:gd name="T8" fmla="*/ 887 w 953"/>
                    <a:gd name="T9" fmla="*/ 326 h 897"/>
                    <a:gd name="T10" fmla="*/ 439 w 953"/>
                    <a:gd name="T11" fmla="*/ 26 h 8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3"/>
                    <a:gd name="T19" fmla="*/ 0 h 897"/>
                    <a:gd name="T20" fmla="*/ 953 w 953"/>
                    <a:gd name="T21" fmla="*/ 897 h 8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3" h="897">
                      <a:moveTo>
                        <a:pt x="439" y="26"/>
                      </a:moveTo>
                      <a:cubicBezTo>
                        <a:pt x="284" y="52"/>
                        <a:pt x="131" y="146"/>
                        <a:pt x="66" y="326"/>
                      </a:cubicBezTo>
                      <a:cubicBezTo>
                        <a:pt x="0" y="507"/>
                        <a:pt x="86" y="709"/>
                        <a:pt x="202" y="803"/>
                      </a:cubicBezTo>
                      <a:cubicBezTo>
                        <a:pt x="317" y="897"/>
                        <a:pt x="583" y="888"/>
                        <a:pt x="706" y="818"/>
                      </a:cubicBezTo>
                      <a:cubicBezTo>
                        <a:pt x="830" y="748"/>
                        <a:pt x="953" y="567"/>
                        <a:pt x="887" y="326"/>
                      </a:cubicBezTo>
                      <a:cubicBezTo>
                        <a:pt x="822" y="86"/>
                        <a:pt x="594" y="0"/>
                        <a:pt x="439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9" name="Oval 62"/>
                <p:cNvSpPr>
                  <a:spLocks noChangeArrowheads="1"/>
                </p:cNvSpPr>
                <p:nvPr/>
              </p:nvSpPr>
              <p:spPr bwMode="auto">
                <a:xfrm>
                  <a:off x="5057" y="2977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89" name="Freeform 63"/>
              <p:cNvSpPr>
                <a:spLocks/>
              </p:cNvSpPr>
              <p:nvPr/>
            </p:nvSpPr>
            <p:spPr bwMode="auto">
              <a:xfrm>
                <a:off x="4898" y="3325"/>
                <a:ext cx="272" cy="138"/>
              </a:xfrm>
              <a:custGeom>
                <a:avLst/>
                <a:gdLst>
                  <a:gd name="T0" fmla="*/ 101 w 227"/>
                  <a:gd name="T1" fmla="*/ 132 h 138"/>
                  <a:gd name="T2" fmla="*/ 213 w 227"/>
                  <a:gd name="T3" fmla="*/ 39 h 138"/>
                  <a:gd name="T4" fmla="*/ 19 w 227"/>
                  <a:gd name="T5" fmla="*/ 16 h 138"/>
                  <a:gd name="T6" fmla="*/ 101 w 227"/>
                  <a:gd name="T7" fmla="*/ 132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138"/>
                  <a:gd name="T14" fmla="*/ 227 w 22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138">
                    <a:moveTo>
                      <a:pt x="101" y="132"/>
                    </a:moveTo>
                    <a:cubicBezTo>
                      <a:pt x="158" y="138"/>
                      <a:pt x="227" y="58"/>
                      <a:pt x="213" y="39"/>
                    </a:cubicBezTo>
                    <a:cubicBezTo>
                      <a:pt x="200" y="20"/>
                      <a:pt x="37" y="0"/>
                      <a:pt x="19" y="16"/>
                    </a:cubicBezTo>
                    <a:cubicBezTo>
                      <a:pt x="0" y="31"/>
                      <a:pt x="44" y="126"/>
                      <a:pt x="101" y="13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90" name="Group 64"/>
              <p:cNvGrpSpPr>
                <a:grpSpLocks/>
              </p:cNvGrpSpPr>
              <p:nvPr/>
            </p:nvGrpSpPr>
            <p:grpSpPr bwMode="auto">
              <a:xfrm>
                <a:off x="4966" y="3331"/>
                <a:ext cx="112" cy="51"/>
                <a:chOff x="1084" y="3243"/>
                <a:chExt cx="112" cy="80"/>
              </a:xfrm>
            </p:grpSpPr>
            <p:sp>
              <p:nvSpPr>
                <p:cNvPr id="95" name="Freeform 65"/>
                <p:cNvSpPr>
                  <a:spLocks/>
                </p:cNvSpPr>
                <p:nvPr/>
              </p:nvSpPr>
              <p:spPr bwMode="auto">
                <a:xfrm>
                  <a:off x="1088" y="3244"/>
                  <a:ext cx="108" cy="77"/>
                </a:xfrm>
                <a:custGeom>
                  <a:avLst/>
                  <a:gdLst>
                    <a:gd name="T0" fmla="*/ 8 w 131"/>
                    <a:gd name="T1" fmla="*/ 2 h 61"/>
                    <a:gd name="T2" fmla="*/ 5 w 131"/>
                    <a:gd name="T3" fmla="*/ 47 h 61"/>
                    <a:gd name="T4" fmla="*/ 119 w 131"/>
                    <a:gd name="T5" fmla="*/ 56 h 61"/>
                    <a:gd name="T6" fmla="*/ 122 w 131"/>
                    <a:gd name="T7" fmla="*/ 11 h 61"/>
                    <a:gd name="T8" fmla="*/ 8 w 131"/>
                    <a:gd name="T9" fmla="*/ 2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61"/>
                    <a:gd name="T17" fmla="*/ 131 w 131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61">
                      <a:moveTo>
                        <a:pt x="8" y="2"/>
                      </a:moveTo>
                      <a:cubicBezTo>
                        <a:pt x="1" y="3"/>
                        <a:pt x="0" y="39"/>
                        <a:pt x="5" y="47"/>
                      </a:cubicBezTo>
                      <a:cubicBezTo>
                        <a:pt x="19" y="61"/>
                        <a:pt x="99" y="53"/>
                        <a:pt x="119" y="56"/>
                      </a:cubicBezTo>
                      <a:cubicBezTo>
                        <a:pt x="125" y="57"/>
                        <a:pt x="131" y="16"/>
                        <a:pt x="122" y="11"/>
                      </a:cubicBezTo>
                      <a:cubicBezTo>
                        <a:pt x="108" y="5"/>
                        <a:pt x="32" y="0"/>
                        <a:pt x="8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6" name="Freeform 66"/>
                <p:cNvSpPr>
                  <a:spLocks/>
                </p:cNvSpPr>
                <p:nvPr/>
              </p:nvSpPr>
              <p:spPr bwMode="auto">
                <a:xfrm flipH="1">
                  <a:off x="1121" y="3252"/>
                  <a:ext cx="36" cy="71"/>
                </a:xfrm>
                <a:custGeom>
                  <a:avLst/>
                  <a:gdLst>
                    <a:gd name="T0" fmla="*/ 0 w 1"/>
                    <a:gd name="T1" fmla="*/ 0 h 45"/>
                    <a:gd name="T2" fmla="*/ 0 w 1"/>
                    <a:gd name="T3" fmla="*/ 45 h 45"/>
                    <a:gd name="T4" fmla="*/ 0 60000 65536"/>
                    <a:gd name="T5" fmla="*/ 0 60000 65536"/>
                    <a:gd name="T6" fmla="*/ 0 w 1"/>
                    <a:gd name="T7" fmla="*/ 0 h 45"/>
                    <a:gd name="T8" fmla="*/ 1 w 1"/>
                    <a:gd name="T9" fmla="*/ 45 h 4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5">
                      <a:moveTo>
                        <a:pt x="0" y="0"/>
                      </a:moveTo>
                      <a:cubicBezTo>
                        <a:pt x="0" y="19"/>
                        <a:pt x="0" y="38"/>
                        <a:pt x="0" y="4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7" name="Freeform 67"/>
                <p:cNvSpPr>
                  <a:spLocks/>
                </p:cNvSpPr>
                <p:nvPr/>
              </p:nvSpPr>
              <p:spPr bwMode="auto">
                <a:xfrm rot="354369" flipH="1">
                  <a:off x="1084" y="3243"/>
                  <a:ext cx="36" cy="71"/>
                </a:xfrm>
                <a:custGeom>
                  <a:avLst/>
                  <a:gdLst>
                    <a:gd name="T0" fmla="*/ 0 w 1"/>
                    <a:gd name="T1" fmla="*/ 0 h 45"/>
                    <a:gd name="T2" fmla="*/ 0 w 1"/>
                    <a:gd name="T3" fmla="*/ 45 h 45"/>
                    <a:gd name="T4" fmla="*/ 0 60000 65536"/>
                    <a:gd name="T5" fmla="*/ 0 60000 65536"/>
                    <a:gd name="T6" fmla="*/ 0 w 1"/>
                    <a:gd name="T7" fmla="*/ 0 h 45"/>
                    <a:gd name="T8" fmla="*/ 1 w 1"/>
                    <a:gd name="T9" fmla="*/ 45 h 4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5">
                      <a:moveTo>
                        <a:pt x="0" y="0"/>
                      </a:moveTo>
                      <a:cubicBezTo>
                        <a:pt x="0" y="19"/>
                        <a:pt x="0" y="38"/>
                        <a:pt x="0" y="4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4563" y="2985"/>
                <a:ext cx="938" cy="204"/>
              </a:xfrm>
              <a:custGeom>
                <a:avLst/>
                <a:gdLst>
                  <a:gd name="T0" fmla="*/ 47 w 938"/>
                  <a:gd name="T1" fmla="*/ 186 h 204"/>
                  <a:gd name="T2" fmla="*/ 49 w 938"/>
                  <a:gd name="T3" fmla="*/ 122 h 204"/>
                  <a:gd name="T4" fmla="*/ 332 w 938"/>
                  <a:gd name="T5" fmla="*/ 19 h 204"/>
                  <a:gd name="T6" fmla="*/ 652 w 938"/>
                  <a:gd name="T7" fmla="*/ 16 h 204"/>
                  <a:gd name="T8" fmla="*/ 924 w 938"/>
                  <a:gd name="T9" fmla="*/ 117 h 204"/>
                  <a:gd name="T10" fmla="*/ 933 w 938"/>
                  <a:gd name="T11" fmla="*/ 198 h 204"/>
                  <a:gd name="T12" fmla="*/ 625 w 938"/>
                  <a:gd name="T13" fmla="*/ 150 h 204"/>
                  <a:gd name="T14" fmla="*/ 366 w 938"/>
                  <a:gd name="T15" fmla="*/ 150 h 204"/>
                  <a:gd name="T16" fmla="*/ 53 w 938"/>
                  <a:gd name="T17" fmla="*/ 186 h 204"/>
                  <a:gd name="T18" fmla="*/ 47 w 938"/>
                  <a:gd name="T19" fmla="*/ 186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8"/>
                  <a:gd name="T31" fmla="*/ 0 h 204"/>
                  <a:gd name="T32" fmla="*/ 938 w 938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8" h="204">
                    <a:moveTo>
                      <a:pt x="47" y="186"/>
                    </a:moveTo>
                    <a:cubicBezTo>
                      <a:pt x="41" y="180"/>
                      <a:pt x="27" y="128"/>
                      <a:pt x="49" y="122"/>
                    </a:cubicBezTo>
                    <a:cubicBezTo>
                      <a:pt x="71" y="116"/>
                      <a:pt x="232" y="37"/>
                      <a:pt x="332" y="19"/>
                    </a:cubicBezTo>
                    <a:cubicBezTo>
                      <a:pt x="432" y="1"/>
                      <a:pt x="553" y="0"/>
                      <a:pt x="652" y="16"/>
                    </a:cubicBezTo>
                    <a:cubicBezTo>
                      <a:pt x="751" y="32"/>
                      <a:pt x="877" y="86"/>
                      <a:pt x="924" y="117"/>
                    </a:cubicBezTo>
                    <a:cubicBezTo>
                      <a:pt x="924" y="111"/>
                      <a:pt x="927" y="192"/>
                      <a:pt x="933" y="198"/>
                    </a:cubicBezTo>
                    <a:cubicBezTo>
                      <a:pt x="938" y="204"/>
                      <a:pt x="720" y="158"/>
                      <a:pt x="625" y="150"/>
                    </a:cubicBezTo>
                    <a:cubicBezTo>
                      <a:pt x="530" y="141"/>
                      <a:pt x="461" y="144"/>
                      <a:pt x="366" y="150"/>
                    </a:cubicBezTo>
                    <a:cubicBezTo>
                      <a:pt x="270" y="156"/>
                      <a:pt x="105" y="180"/>
                      <a:pt x="53" y="186"/>
                    </a:cubicBezTo>
                    <a:cubicBezTo>
                      <a:pt x="0" y="192"/>
                      <a:pt x="54" y="192"/>
                      <a:pt x="47" y="186"/>
                    </a:cubicBezTo>
                    <a:close/>
                  </a:path>
                </a:pathLst>
              </a:custGeom>
              <a:solidFill>
                <a:srgbClr val="CC0000">
                  <a:alpha val="70195"/>
                </a:srgbClr>
              </a:solidFill>
              <a:ln w="3175" cmpd="sng">
                <a:solidFill>
                  <a:srgbClr val="4B00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4600" y="2670"/>
                <a:ext cx="884" cy="319"/>
              </a:xfrm>
              <a:custGeom>
                <a:avLst/>
                <a:gdLst>
                  <a:gd name="T0" fmla="*/ 424 w 884"/>
                  <a:gd name="T1" fmla="*/ 1 h 319"/>
                  <a:gd name="T2" fmla="*/ 48 w 884"/>
                  <a:gd name="T3" fmla="*/ 274 h 319"/>
                  <a:gd name="T4" fmla="*/ 188 w 884"/>
                  <a:gd name="T5" fmla="*/ 198 h 319"/>
                  <a:gd name="T6" fmla="*/ 296 w 884"/>
                  <a:gd name="T7" fmla="*/ 134 h 319"/>
                  <a:gd name="T8" fmla="*/ 268 w 884"/>
                  <a:gd name="T9" fmla="*/ 230 h 319"/>
                  <a:gd name="T10" fmla="*/ 424 w 884"/>
                  <a:gd name="T11" fmla="*/ 130 h 319"/>
                  <a:gd name="T12" fmla="*/ 412 w 884"/>
                  <a:gd name="T13" fmla="*/ 222 h 319"/>
                  <a:gd name="T14" fmla="*/ 584 w 884"/>
                  <a:gd name="T15" fmla="*/ 126 h 319"/>
                  <a:gd name="T16" fmla="*/ 556 w 884"/>
                  <a:gd name="T17" fmla="*/ 214 h 319"/>
                  <a:gd name="T18" fmla="*/ 724 w 884"/>
                  <a:gd name="T19" fmla="*/ 202 h 319"/>
                  <a:gd name="T20" fmla="*/ 884 w 884"/>
                  <a:gd name="T21" fmla="*/ 301 h 319"/>
                  <a:gd name="T22" fmla="*/ 756 w 884"/>
                  <a:gd name="T23" fmla="*/ 94 h 319"/>
                  <a:gd name="T24" fmla="*/ 424 w 884"/>
                  <a:gd name="T25" fmla="*/ 1 h 3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4"/>
                  <a:gd name="T40" fmla="*/ 0 h 319"/>
                  <a:gd name="T41" fmla="*/ 884 w 884"/>
                  <a:gd name="T42" fmla="*/ 319 h 3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4" h="319">
                    <a:moveTo>
                      <a:pt x="424" y="1"/>
                    </a:moveTo>
                    <a:cubicBezTo>
                      <a:pt x="296" y="0"/>
                      <a:pt x="115" y="94"/>
                      <a:pt x="48" y="274"/>
                    </a:cubicBezTo>
                    <a:cubicBezTo>
                      <a:pt x="0" y="319"/>
                      <a:pt x="147" y="217"/>
                      <a:pt x="188" y="198"/>
                    </a:cubicBezTo>
                    <a:cubicBezTo>
                      <a:pt x="229" y="175"/>
                      <a:pt x="283" y="129"/>
                      <a:pt x="296" y="134"/>
                    </a:cubicBezTo>
                    <a:cubicBezTo>
                      <a:pt x="309" y="139"/>
                      <a:pt x="247" y="231"/>
                      <a:pt x="268" y="230"/>
                    </a:cubicBezTo>
                    <a:cubicBezTo>
                      <a:pt x="268" y="230"/>
                      <a:pt x="400" y="131"/>
                      <a:pt x="424" y="130"/>
                    </a:cubicBezTo>
                    <a:cubicBezTo>
                      <a:pt x="448" y="129"/>
                      <a:pt x="385" y="223"/>
                      <a:pt x="412" y="222"/>
                    </a:cubicBezTo>
                    <a:cubicBezTo>
                      <a:pt x="432" y="222"/>
                      <a:pt x="560" y="126"/>
                      <a:pt x="584" y="126"/>
                    </a:cubicBezTo>
                    <a:cubicBezTo>
                      <a:pt x="608" y="126"/>
                      <a:pt x="544" y="198"/>
                      <a:pt x="556" y="214"/>
                    </a:cubicBezTo>
                    <a:cubicBezTo>
                      <a:pt x="568" y="230"/>
                      <a:pt x="664" y="190"/>
                      <a:pt x="724" y="202"/>
                    </a:cubicBezTo>
                    <a:cubicBezTo>
                      <a:pt x="784" y="214"/>
                      <a:pt x="881" y="317"/>
                      <a:pt x="884" y="301"/>
                    </a:cubicBezTo>
                    <a:cubicBezTo>
                      <a:pt x="884" y="292"/>
                      <a:pt x="833" y="144"/>
                      <a:pt x="756" y="94"/>
                    </a:cubicBezTo>
                    <a:cubicBezTo>
                      <a:pt x="679" y="44"/>
                      <a:pt x="552" y="2"/>
                      <a:pt x="42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3" name="Freeform 70"/>
              <p:cNvSpPr>
                <a:spLocks/>
              </p:cNvSpPr>
              <p:nvPr/>
            </p:nvSpPr>
            <p:spPr bwMode="auto">
              <a:xfrm>
                <a:off x="4637" y="2990"/>
                <a:ext cx="843" cy="114"/>
              </a:xfrm>
              <a:custGeom>
                <a:avLst/>
                <a:gdLst>
                  <a:gd name="T0" fmla="*/ 0 w 843"/>
                  <a:gd name="T1" fmla="*/ 114 h 114"/>
                  <a:gd name="T2" fmla="*/ 252 w 843"/>
                  <a:gd name="T3" fmla="*/ 16 h 114"/>
                  <a:gd name="T4" fmla="*/ 576 w 843"/>
                  <a:gd name="T5" fmla="*/ 16 h 114"/>
                  <a:gd name="T6" fmla="*/ 843 w 843"/>
                  <a:gd name="T7" fmla="*/ 114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3"/>
                  <a:gd name="T13" fmla="*/ 0 h 114"/>
                  <a:gd name="T14" fmla="*/ 843 w 843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3" h="114">
                    <a:moveTo>
                      <a:pt x="0" y="114"/>
                    </a:moveTo>
                    <a:cubicBezTo>
                      <a:pt x="42" y="98"/>
                      <a:pt x="156" y="32"/>
                      <a:pt x="252" y="16"/>
                    </a:cubicBezTo>
                    <a:cubicBezTo>
                      <a:pt x="348" y="0"/>
                      <a:pt x="478" y="0"/>
                      <a:pt x="576" y="16"/>
                    </a:cubicBezTo>
                    <a:cubicBezTo>
                      <a:pt x="674" y="32"/>
                      <a:pt x="788" y="94"/>
                      <a:pt x="843" y="114"/>
                    </a:cubicBezTo>
                  </a:path>
                </a:pathLst>
              </a:custGeom>
              <a:noFill/>
              <a:ln w="57150" cmpd="sng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4" name="Freeform 71"/>
              <p:cNvSpPr>
                <a:spLocks/>
              </p:cNvSpPr>
              <p:nvPr/>
            </p:nvSpPr>
            <p:spPr bwMode="auto">
              <a:xfrm>
                <a:off x="4631" y="3136"/>
                <a:ext cx="839" cy="41"/>
              </a:xfrm>
              <a:custGeom>
                <a:avLst/>
                <a:gdLst>
                  <a:gd name="T0" fmla="*/ 0 w 839"/>
                  <a:gd name="T1" fmla="*/ 41 h 41"/>
                  <a:gd name="T2" fmla="*/ 263 w 839"/>
                  <a:gd name="T3" fmla="*/ 5 h 41"/>
                  <a:gd name="T4" fmla="*/ 597 w 839"/>
                  <a:gd name="T5" fmla="*/ 10 h 41"/>
                  <a:gd name="T6" fmla="*/ 839 w 839"/>
                  <a:gd name="T7" fmla="*/ 41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9"/>
                  <a:gd name="T13" fmla="*/ 0 h 41"/>
                  <a:gd name="T14" fmla="*/ 839 w 839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9" h="41">
                    <a:moveTo>
                      <a:pt x="0" y="41"/>
                    </a:moveTo>
                    <a:cubicBezTo>
                      <a:pt x="44" y="35"/>
                      <a:pt x="163" y="10"/>
                      <a:pt x="263" y="5"/>
                    </a:cubicBezTo>
                    <a:cubicBezTo>
                      <a:pt x="363" y="0"/>
                      <a:pt x="501" y="4"/>
                      <a:pt x="597" y="10"/>
                    </a:cubicBezTo>
                    <a:cubicBezTo>
                      <a:pt x="693" y="16"/>
                      <a:pt x="789" y="35"/>
                      <a:pt x="839" y="41"/>
                    </a:cubicBezTo>
                  </a:path>
                </a:pathLst>
              </a:custGeom>
              <a:noFill/>
              <a:ln w="57150" cmpd="sng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70" name="Group 72"/>
            <p:cNvGrpSpPr>
              <a:grpSpLocks/>
            </p:cNvGrpSpPr>
            <p:nvPr/>
          </p:nvGrpSpPr>
          <p:grpSpPr bwMode="auto">
            <a:xfrm>
              <a:off x="7635528" y="190528"/>
              <a:ext cx="1326211" cy="908916"/>
              <a:chOff x="4468" y="2432"/>
              <a:chExt cx="1160" cy="801"/>
            </a:xfrm>
          </p:grpSpPr>
          <p:sp>
            <p:nvSpPr>
              <p:cNvPr id="80" name="Freeform 73"/>
              <p:cNvSpPr>
                <a:spLocks/>
              </p:cNvSpPr>
              <p:nvPr/>
            </p:nvSpPr>
            <p:spPr bwMode="auto">
              <a:xfrm>
                <a:off x="4517" y="2432"/>
                <a:ext cx="45" cy="55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553"/>
                  </a:cxn>
                  <a:cxn ang="0">
                    <a:pos x="20" y="556"/>
                  </a:cxn>
                  <a:cxn ang="0">
                    <a:pos x="45" y="1"/>
                  </a:cxn>
                  <a:cxn ang="0">
                    <a:pos x="38" y="0"/>
                  </a:cxn>
                </a:cxnLst>
                <a:rect l="0" t="0" r="r" b="b"/>
                <a:pathLst>
                  <a:path w="45" h="556">
                    <a:moveTo>
                      <a:pt x="38" y="0"/>
                    </a:moveTo>
                    <a:cubicBezTo>
                      <a:pt x="39" y="23"/>
                      <a:pt x="3" y="460"/>
                      <a:pt x="0" y="553"/>
                    </a:cubicBezTo>
                    <a:lnTo>
                      <a:pt x="20" y="556"/>
                    </a:lnTo>
                    <a:cubicBezTo>
                      <a:pt x="28" y="464"/>
                      <a:pt x="42" y="34"/>
                      <a:pt x="45" y="1"/>
                    </a:cubicBezTo>
                    <a:cubicBezTo>
                      <a:pt x="42" y="4"/>
                      <a:pt x="40" y="11"/>
                      <a:pt x="3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1" name="Freeform 74"/>
              <p:cNvSpPr>
                <a:spLocks/>
              </p:cNvSpPr>
              <p:nvPr/>
            </p:nvSpPr>
            <p:spPr bwMode="auto">
              <a:xfrm>
                <a:off x="4590" y="2630"/>
                <a:ext cx="937" cy="362"/>
              </a:xfrm>
              <a:custGeom>
                <a:avLst/>
                <a:gdLst>
                  <a:gd name="T0" fmla="*/ 480 w 937"/>
                  <a:gd name="T1" fmla="*/ 4 h 362"/>
                  <a:gd name="T2" fmla="*/ 4 w 937"/>
                  <a:gd name="T3" fmla="*/ 300 h 362"/>
                  <a:gd name="T4" fmla="*/ 54 w 937"/>
                  <a:gd name="T5" fmla="*/ 314 h 362"/>
                  <a:gd name="T6" fmla="*/ 217 w 937"/>
                  <a:gd name="T7" fmla="*/ 123 h 362"/>
                  <a:gd name="T8" fmla="*/ 492 w 937"/>
                  <a:gd name="T9" fmla="*/ 58 h 362"/>
                  <a:gd name="T10" fmla="*/ 760 w 937"/>
                  <a:gd name="T11" fmla="*/ 140 h 362"/>
                  <a:gd name="T12" fmla="*/ 892 w 937"/>
                  <a:gd name="T13" fmla="*/ 320 h 362"/>
                  <a:gd name="T14" fmla="*/ 932 w 937"/>
                  <a:gd name="T15" fmla="*/ 316 h 362"/>
                  <a:gd name="T16" fmla="*/ 480 w 937"/>
                  <a:gd name="T17" fmla="*/ 4 h 3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7"/>
                  <a:gd name="T28" fmla="*/ 0 h 362"/>
                  <a:gd name="T29" fmla="*/ 937 w 937"/>
                  <a:gd name="T30" fmla="*/ 362 h 3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7" h="362">
                    <a:moveTo>
                      <a:pt x="480" y="4"/>
                    </a:moveTo>
                    <a:cubicBezTo>
                      <a:pt x="80" y="8"/>
                      <a:pt x="8" y="298"/>
                      <a:pt x="4" y="300"/>
                    </a:cubicBezTo>
                    <a:cubicBezTo>
                      <a:pt x="0" y="302"/>
                      <a:pt x="54" y="316"/>
                      <a:pt x="54" y="314"/>
                    </a:cubicBezTo>
                    <a:cubicBezTo>
                      <a:pt x="54" y="312"/>
                      <a:pt x="142" y="167"/>
                      <a:pt x="217" y="123"/>
                    </a:cubicBezTo>
                    <a:cubicBezTo>
                      <a:pt x="290" y="80"/>
                      <a:pt x="402" y="55"/>
                      <a:pt x="492" y="58"/>
                    </a:cubicBezTo>
                    <a:cubicBezTo>
                      <a:pt x="582" y="61"/>
                      <a:pt x="693" y="96"/>
                      <a:pt x="760" y="140"/>
                    </a:cubicBezTo>
                    <a:cubicBezTo>
                      <a:pt x="824" y="189"/>
                      <a:pt x="868" y="278"/>
                      <a:pt x="892" y="320"/>
                    </a:cubicBezTo>
                    <a:cubicBezTo>
                      <a:pt x="916" y="362"/>
                      <a:pt x="937" y="324"/>
                      <a:pt x="932" y="316"/>
                    </a:cubicBezTo>
                    <a:cubicBezTo>
                      <a:pt x="927" y="308"/>
                      <a:pt x="880" y="0"/>
                      <a:pt x="480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2" name="Freeform 75"/>
              <p:cNvSpPr>
                <a:spLocks/>
              </p:cNvSpPr>
              <p:nvPr/>
            </p:nvSpPr>
            <p:spPr bwMode="auto">
              <a:xfrm rot="-376662">
                <a:off x="5450" y="2919"/>
                <a:ext cx="148" cy="310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3" name="Freeform 76"/>
              <p:cNvSpPr>
                <a:spLocks/>
              </p:cNvSpPr>
              <p:nvPr/>
            </p:nvSpPr>
            <p:spPr bwMode="auto">
              <a:xfrm rot="684438" flipH="1">
                <a:off x="4517" y="2923"/>
                <a:ext cx="148" cy="310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auto">
              <a:xfrm rot="-376662">
                <a:off x="5515" y="2971"/>
                <a:ext cx="113" cy="199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5" name="Freeform 78"/>
              <p:cNvSpPr>
                <a:spLocks/>
              </p:cNvSpPr>
              <p:nvPr/>
            </p:nvSpPr>
            <p:spPr bwMode="auto">
              <a:xfrm rot="753323" flipH="1">
                <a:off x="4468" y="2979"/>
                <a:ext cx="113" cy="199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71" name="Group 79"/>
            <p:cNvGrpSpPr>
              <a:grpSpLocks/>
            </p:cNvGrpSpPr>
            <p:nvPr/>
          </p:nvGrpSpPr>
          <p:grpSpPr bwMode="auto">
            <a:xfrm>
              <a:off x="7629812" y="1669077"/>
              <a:ext cx="258382" cy="451621"/>
              <a:chOff x="4437" y="3738"/>
              <a:chExt cx="226" cy="398"/>
            </a:xfrm>
          </p:grpSpPr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 rot="15853044" flipH="1">
                <a:off x="4467" y="3742"/>
                <a:ext cx="199" cy="192"/>
              </a:xfrm>
              <a:custGeom>
                <a:avLst/>
                <a:gdLst>
                  <a:gd name="T0" fmla="*/ 245 w 271"/>
                  <a:gd name="T1" fmla="*/ 77 h 293"/>
                  <a:gd name="T2" fmla="*/ 238 w 271"/>
                  <a:gd name="T3" fmla="*/ 237 h 293"/>
                  <a:gd name="T4" fmla="*/ 101 w 271"/>
                  <a:gd name="T5" fmla="*/ 278 h 293"/>
                  <a:gd name="T6" fmla="*/ 10 w 271"/>
                  <a:gd name="T7" fmla="*/ 142 h 293"/>
                  <a:gd name="T8" fmla="*/ 74 w 271"/>
                  <a:gd name="T9" fmla="*/ 19 h 293"/>
                  <a:gd name="T10" fmla="*/ 245 w 271"/>
                  <a:gd name="T11" fmla="*/ 7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293"/>
                  <a:gd name="T20" fmla="*/ 271 w 271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293">
                    <a:moveTo>
                      <a:pt x="245" y="77"/>
                    </a:moveTo>
                    <a:cubicBezTo>
                      <a:pt x="271" y="122"/>
                      <a:pt x="261" y="192"/>
                      <a:pt x="238" y="237"/>
                    </a:cubicBezTo>
                    <a:cubicBezTo>
                      <a:pt x="215" y="282"/>
                      <a:pt x="143" y="293"/>
                      <a:pt x="101" y="278"/>
                    </a:cubicBezTo>
                    <a:cubicBezTo>
                      <a:pt x="59" y="262"/>
                      <a:pt x="21" y="185"/>
                      <a:pt x="10" y="142"/>
                    </a:cubicBezTo>
                    <a:cubicBezTo>
                      <a:pt x="0" y="98"/>
                      <a:pt x="12" y="38"/>
                      <a:pt x="74" y="19"/>
                    </a:cubicBezTo>
                    <a:cubicBezTo>
                      <a:pt x="136" y="0"/>
                      <a:pt x="219" y="31"/>
                      <a:pt x="245" y="77"/>
                    </a:cubicBezTo>
                    <a:close/>
                  </a:path>
                </a:pathLst>
              </a:custGeom>
              <a:solidFill>
                <a:srgbClr val="80808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73" name="Group 81"/>
              <p:cNvGrpSpPr>
                <a:grpSpLocks/>
              </p:cNvGrpSpPr>
              <p:nvPr/>
            </p:nvGrpSpPr>
            <p:grpSpPr bwMode="auto">
              <a:xfrm>
                <a:off x="4437" y="3798"/>
                <a:ext cx="128" cy="338"/>
                <a:chOff x="4437" y="3798"/>
                <a:chExt cx="128" cy="338"/>
              </a:xfrm>
            </p:grpSpPr>
            <p:sp>
              <p:nvSpPr>
                <p:cNvPr id="75" name="Line 82"/>
                <p:cNvSpPr>
                  <a:spLocks noChangeShapeType="1"/>
                </p:cNvSpPr>
                <p:nvPr/>
              </p:nvSpPr>
              <p:spPr bwMode="auto">
                <a:xfrm>
                  <a:off x="4501" y="3798"/>
                  <a:ext cx="0" cy="213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grpSp>
              <p:nvGrpSpPr>
                <p:cNvPr id="76" name="Group 83"/>
                <p:cNvGrpSpPr>
                  <a:grpSpLocks/>
                </p:cNvGrpSpPr>
                <p:nvPr/>
              </p:nvGrpSpPr>
              <p:grpSpPr bwMode="auto">
                <a:xfrm rot="10800000">
                  <a:off x="4437" y="3980"/>
                  <a:ext cx="128" cy="156"/>
                  <a:chOff x="4507" y="4034"/>
                  <a:chExt cx="128" cy="156"/>
                </a:xfrm>
              </p:grpSpPr>
              <p:sp>
                <p:nvSpPr>
                  <p:cNvPr id="77" name="Freeform 84"/>
                  <p:cNvSpPr>
                    <a:spLocks/>
                  </p:cNvSpPr>
                  <p:nvPr/>
                </p:nvSpPr>
                <p:spPr bwMode="auto">
                  <a:xfrm>
                    <a:off x="4507" y="4034"/>
                    <a:ext cx="128" cy="156"/>
                  </a:xfrm>
                  <a:custGeom>
                    <a:avLst/>
                    <a:gdLst>
                      <a:gd name="T0" fmla="*/ 44 w 160"/>
                      <a:gd name="T1" fmla="*/ 171 h 195"/>
                      <a:gd name="T2" fmla="*/ 122 w 160"/>
                      <a:gd name="T3" fmla="*/ 158 h 195"/>
                      <a:gd name="T4" fmla="*/ 146 w 160"/>
                      <a:gd name="T5" fmla="*/ 32 h 195"/>
                      <a:gd name="T6" fmla="*/ 75 w 160"/>
                      <a:gd name="T7" fmla="*/ 0 h 195"/>
                      <a:gd name="T8" fmla="*/ 7 w 160"/>
                      <a:gd name="T9" fmla="*/ 54 h 195"/>
                      <a:gd name="T10" fmla="*/ 44 w 160"/>
                      <a:gd name="T11" fmla="*/ 171 h 1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195"/>
                      <a:gd name="T20" fmla="*/ 160 w 160"/>
                      <a:gd name="T21" fmla="*/ 195 h 19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195">
                        <a:moveTo>
                          <a:pt x="44" y="171"/>
                        </a:moveTo>
                        <a:cubicBezTo>
                          <a:pt x="74" y="195"/>
                          <a:pt x="94" y="189"/>
                          <a:pt x="122" y="158"/>
                        </a:cubicBezTo>
                        <a:cubicBezTo>
                          <a:pt x="150" y="127"/>
                          <a:pt x="160" y="62"/>
                          <a:pt x="146" y="32"/>
                        </a:cubicBezTo>
                        <a:cubicBezTo>
                          <a:pt x="133" y="2"/>
                          <a:pt x="106" y="0"/>
                          <a:pt x="75" y="0"/>
                        </a:cubicBezTo>
                        <a:cubicBezTo>
                          <a:pt x="44" y="0"/>
                          <a:pt x="16" y="8"/>
                          <a:pt x="7" y="54"/>
                        </a:cubicBezTo>
                        <a:cubicBezTo>
                          <a:pt x="0" y="101"/>
                          <a:pt x="14" y="147"/>
                          <a:pt x="44" y="171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 w="6350" cmpd="sng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78" name="Freeform 85"/>
                  <p:cNvSpPr>
                    <a:spLocks/>
                  </p:cNvSpPr>
                  <p:nvPr/>
                </p:nvSpPr>
                <p:spPr bwMode="auto">
                  <a:xfrm>
                    <a:off x="4518" y="4113"/>
                    <a:ext cx="102" cy="19"/>
                  </a:xfrm>
                  <a:custGeom>
                    <a:avLst/>
                    <a:gdLst>
                      <a:gd name="T0" fmla="*/ 0 w 102"/>
                      <a:gd name="T1" fmla="*/ 19 h 19"/>
                      <a:gd name="T2" fmla="*/ 53 w 102"/>
                      <a:gd name="T3" fmla="*/ 0 h 19"/>
                      <a:gd name="T4" fmla="*/ 102 w 102"/>
                      <a:gd name="T5" fmla="*/ 18 h 19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19"/>
                      <a:gd name="T11" fmla="*/ 102 w 102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19">
                        <a:moveTo>
                          <a:pt x="0" y="19"/>
                        </a:moveTo>
                        <a:cubicBezTo>
                          <a:pt x="18" y="5"/>
                          <a:pt x="27" y="0"/>
                          <a:pt x="53" y="0"/>
                        </a:cubicBezTo>
                        <a:cubicBezTo>
                          <a:pt x="79" y="0"/>
                          <a:pt x="93" y="14"/>
                          <a:pt x="102" y="18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79" name="Freeform 86"/>
                  <p:cNvSpPr>
                    <a:spLocks/>
                  </p:cNvSpPr>
                  <p:nvPr/>
                </p:nvSpPr>
                <p:spPr bwMode="auto">
                  <a:xfrm>
                    <a:off x="4566" y="4115"/>
                    <a:ext cx="7" cy="66"/>
                  </a:xfrm>
                  <a:custGeom>
                    <a:avLst/>
                    <a:gdLst>
                      <a:gd name="T0" fmla="*/ 3 w 7"/>
                      <a:gd name="T1" fmla="*/ 0 h 66"/>
                      <a:gd name="T2" fmla="*/ 3 w 7"/>
                      <a:gd name="T3" fmla="*/ 66 h 66"/>
                      <a:gd name="T4" fmla="*/ 0 60000 65536"/>
                      <a:gd name="T5" fmla="*/ 0 60000 65536"/>
                      <a:gd name="T6" fmla="*/ 0 w 7"/>
                      <a:gd name="T7" fmla="*/ 0 h 66"/>
                      <a:gd name="T8" fmla="*/ 7 w 7"/>
                      <a:gd name="T9" fmla="*/ 66 h 6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66">
                        <a:moveTo>
                          <a:pt x="3" y="0"/>
                        </a:moveTo>
                        <a:cubicBezTo>
                          <a:pt x="0" y="8"/>
                          <a:pt x="7" y="57"/>
                          <a:pt x="3" y="66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>
                      <a:latin typeface="Arial Rounded MT Bold" panose="020F0704030504030204" pitchFamily="34" charset="0"/>
                    </a:endParaRPr>
                  </a:p>
                </p:txBody>
              </p:sp>
            </p:grpSp>
          </p:grpSp>
          <p:sp>
            <p:nvSpPr>
              <p:cNvPr id="74" name="Oval 87"/>
              <p:cNvSpPr>
                <a:spLocks noChangeArrowheads="1"/>
              </p:cNvSpPr>
              <p:nvPr/>
            </p:nvSpPr>
            <p:spPr bwMode="auto">
              <a:xfrm rot="15853044" flipH="1">
                <a:off x="4500" y="3762"/>
                <a:ext cx="86" cy="89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3" name="文字方塊 2"/>
            <p:cNvSpPr txBox="1"/>
            <p:nvPr/>
          </p:nvSpPr>
          <p:spPr>
            <a:xfrm rot="184184">
              <a:off x="8368212" y="1319200"/>
              <a:ext cx="315138" cy="325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</a:rPr>
                <a:t>R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5" name="直線單箭頭接點 134"/>
          <p:cNvCxnSpPr>
            <a:stCxn id="23" idx="3"/>
            <a:endCxn id="18" idx="1"/>
          </p:cNvCxnSpPr>
          <p:nvPr/>
        </p:nvCxnSpPr>
        <p:spPr>
          <a:xfrm flipV="1">
            <a:off x="4962007" y="4921543"/>
            <a:ext cx="762121" cy="135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形圖說文字 56"/>
          <p:cNvSpPr/>
          <p:nvPr/>
        </p:nvSpPr>
        <p:spPr>
          <a:xfrm>
            <a:off x="8367575" y="3770111"/>
            <a:ext cx="504256" cy="449667"/>
          </a:xfrm>
          <a:prstGeom prst="wedgeEllipseCallout">
            <a:avLst>
              <a:gd name="adj1" fmla="val -19223"/>
              <a:gd name="adj2" fmla="val 74716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「zoom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1" y="1853429"/>
            <a:ext cx="1490221" cy="4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webex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19279" r="16611" b="18414"/>
          <a:stretch/>
        </p:blipFill>
        <p:spPr bwMode="auto">
          <a:xfrm>
            <a:off x="619780" y="730954"/>
            <a:ext cx="1103973" cy="10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直線單箭頭接點 165"/>
          <p:cNvCxnSpPr>
            <a:stCxn id="159" idx="3"/>
            <a:endCxn id="6" idx="1"/>
          </p:cNvCxnSpPr>
          <p:nvPr/>
        </p:nvCxnSpPr>
        <p:spPr>
          <a:xfrm flipV="1">
            <a:off x="2014822" y="2007646"/>
            <a:ext cx="727498" cy="7255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「google hangouts meet icon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2" y="2179036"/>
            <a:ext cx="1542265" cy="12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橢圓形圖說文字 182"/>
          <p:cNvSpPr/>
          <p:nvPr/>
        </p:nvSpPr>
        <p:spPr>
          <a:xfrm>
            <a:off x="2541722" y="2348880"/>
            <a:ext cx="704801" cy="678676"/>
          </a:xfrm>
          <a:prstGeom prst="wedgeEllipseCallout">
            <a:avLst>
              <a:gd name="adj1" fmla="val 68385"/>
              <a:gd name="adj2" fmla="val -26018"/>
            </a:avLst>
          </a:prstGeom>
          <a:solidFill>
            <a:schemeClr val="bg1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上課</a:t>
            </a:r>
            <a:endParaRPr lang="en-US" altLang="zh-TW" sz="1600" dirty="0">
              <a:solidFill>
                <a:srgbClr val="6600CC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錄影</a:t>
            </a:r>
          </a:p>
        </p:txBody>
      </p:sp>
      <p:sp>
        <p:nvSpPr>
          <p:cNvPr id="176" name="文字方塊 175"/>
          <p:cNvSpPr txBox="1"/>
          <p:nvPr/>
        </p:nvSpPr>
        <p:spPr>
          <a:xfrm>
            <a:off x="5114829" y="1194818"/>
            <a:ext cx="1176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Pre-recording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文字方塊 185"/>
          <p:cNvSpPr txBox="1"/>
          <p:nvPr/>
        </p:nvSpPr>
        <p:spPr>
          <a:xfrm>
            <a:off x="2332910" y="1194818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文字方塊 186"/>
          <p:cNvSpPr txBox="1"/>
          <p:nvPr/>
        </p:nvSpPr>
        <p:spPr>
          <a:xfrm>
            <a:off x="3798708" y="33390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文字方塊 187"/>
          <p:cNvSpPr txBox="1"/>
          <p:nvPr/>
        </p:nvSpPr>
        <p:spPr>
          <a:xfrm>
            <a:off x="5114829" y="3259888"/>
            <a:ext cx="20409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teaching materials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文字方塊 188"/>
          <p:cNvSpPr txBox="1"/>
          <p:nvPr/>
        </p:nvSpPr>
        <p:spPr>
          <a:xfrm>
            <a:off x="395454" y="357708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conference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文字方塊 189"/>
          <p:cNvSpPr txBox="1"/>
          <p:nvPr/>
        </p:nvSpPr>
        <p:spPr>
          <a:xfrm>
            <a:off x="3585766" y="6475846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students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7715080" y="135986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latin typeface="Arial" panose="020B0604020202020204" pitchFamily="34" charset="0"/>
                <a:ea typeface="華康中黑體(P)" panose="02010600010101010101" pitchFamily="2" charset="-120"/>
                <a:cs typeface="Arial" panose="020B0604020202020204" pitchFamily="34" charset="0"/>
              </a:rPr>
              <a:t>教學發展中心</a:t>
            </a:r>
            <a:endParaRPr lang="en-US" altLang="zh-TW" sz="1600" dirty="0">
              <a:latin typeface="Arial" panose="020B0604020202020204" pitchFamily="34" charset="0"/>
              <a:ea typeface="華康中黑體(P)" panose="02010600010101010101" pitchFamily="2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1600" dirty="0" err="1">
                <a:latin typeface="Arial" panose="020B0604020202020204" pitchFamily="34" charset="0"/>
                <a:ea typeface="華康中黑體(P)" panose="02010600010101010101" pitchFamily="2" charset="-120"/>
                <a:cs typeface="Arial" panose="020B0604020202020204" pitchFamily="34" charset="0"/>
              </a:rPr>
              <a:t>CTLD</a:t>
            </a:r>
            <a:endParaRPr lang="zh-TW" altLang="en-US" sz="1600" dirty="0">
              <a:latin typeface="Arial" panose="020B0604020202020204" pitchFamily="34" charset="0"/>
              <a:ea typeface="華康中黑體(P)" panose="02010600010101010101" pitchFamily="2" charset="-120"/>
              <a:cs typeface="Arial" panose="020B0604020202020204" pitchFamily="34" charset="0"/>
            </a:endParaRPr>
          </a:p>
        </p:txBody>
      </p:sp>
      <p:sp>
        <p:nvSpPr>
          <p:cNvPr id="192" name="文字方塊 191"/>
          <p:cNvSpPr txBox="1"/>
          <p:nvPr/>
        </p:nvSpPr>
        <p:spPr>
          <a:xfrm>
            <a:off x="7155772" y="5541510"/>
            <a:ext cx="152798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discussion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文字方塊 192"/>
          <p:cNvSpPr txBox="1"/>
          <p:nvPr/>
        </p:nvSpPr>
        <p:spPr>
          <a:xfrm>
            <a:off x="8097994" y="5026921"/>
            <a:ext cx="67358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  <a:p>
            <a:pPr>
              <a:lnSpc>
                <a:spcPct val="90000"/>
              </a:lnSpc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11560" y="3645024"/>
            <a:ext cx="24945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(1)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排好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每週進度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(2)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定時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線上討論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準時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繳交報告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(4)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成績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評量方式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(5)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保留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上課記錄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95" name="文字方塊 194"/>
          <p:cNvSpPr txBox="1"/>
          <p:nvPr/>
        </p:nvSpPr>
        <p:spPr>
          <a:xfrm>
            <a:off x="668467" y="5553703"/>
            <a:ext cx="22701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Weekly schedule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On-line discussion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Scheduled Reports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Grading rubrics 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Keep all teaching records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文字方塊 195"/>
          <p:cNvSpPr txBox="1"/>
          <p:nvPr/>
        </p:nvSpPr>
        <p:spPr>
          <a:xfrm>
            <a:off x="6363796" y="241680"/>
            <a:ext cx="150714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number</a:t>
            </a:r>
          </a:p>
          <a:p>
            <a:pPr>
              <a:lnSpc>
                <a:spcPct val="90000"/>
              </a:lnSpc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conditions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992143" y="5885319"/>
            <a:ext cx="1723549" cy="830997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強烈建議保</a:t>
            </a:r>
            <a:endParaRPr lang="en-US" altLang="zh-TW" sz="24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留</a:t>
            </a:r>
            <a:r>
              <a:rPr lang="zh-TW" altLang="en-US" sz="2400" u="sng" dirty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實體考試</a:t>
            </a:r>
            <a:endParaRPr lang="en-US" altLang="zh-TW" sz="2400" u="sng" dirty="0">
              <a:solidFill>
                <a:srgbClr val="FFFF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213175" y="3718625"/>
            <a:ext cx="415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遠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距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上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課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形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式</a:t>
            </a:r>
          </a:p>
        </p:txBody>
      </p:sp>
      <p:sp>
        <p:nvSpPr>
          <p:cNvPr id="131" name="文字方塊 130"/>
          <p:cNvSpPr txBox="1"/>
          <p:nvPr/>
        </p:nvSpPr>
        <p:spPr>
          <a:xfrm>
            <a:off x="5342368" y="6338378"/>
            <a:ext cx="166103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suggestion </a:t>
            </a:r>
          </a:p>
          <a:p>
            <a:pPr algn="r">
              <a:lnSpc>
                <a:spcPct val="90000"/>
              </a:lnSpc>
            </a:pPr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keeping exam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7003400" y="2739662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TA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5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30" grpId="0" animBg="1"/>
      <p:bldP spid="5" grpId="0" animBg="1"/>
      <p:bldP spid="6" grpId="0" animBg="1"/>
      <p:bldP spid="7" grpId="0" animBg="1"/>
      <p:bldP spid="18" grpId="0" animBg="1"/>
      <p:bldP spid="23" grpId="0" animBg="1"/>
      <p:bldP spid="42" grpId="0" animBg="1"/>
      <p:bldP spid="2" grpId="0" animBg="1"/>
      <p:bldP spid="36" grpId="0" animBg="1"/>
      <p:bldP spid="56" grpId="0" animBg="1"/>
      <p:bldP spid="51" grpId="0" animBg="1"/>
      <p:bldP spid="15" grpId="0" animBg="1"/>
      <p:bldP spid="38" grpId="0" animBg="1"/>
      <p:bldP spid="39" grpId="0" animBg="1"/>
      <p:bldP spid="63" grpId="0" animBg="1"/>
      <p:bldP spid="53" grpId="0" animBg="1"/>
      <p:bldP spid="40" grpId="0" animBg="1"/>
      <p:bldP spid="41" grpId="0" animBg="1"/>
      <p:bldP spid="57" grpId="0" animBg="1"/>
      <p:bldP spid="183" grpId="0" animBg="1"/>
      <p:bldP spid="176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 uiExpand="1" build="p"/>
      <p:bldP spid="195" grpId="0" uiExpand="1" build="p"/>
      <p:bldP spid="196" grpId="0"/>
      <p:bldP spid="130" grpId="0" uiExpand="1" animBg="1"/>
      <p:bldP spid="133" grpId="0"/>
      <p:bldP spid="131" grpId="0"/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41368"/>
              </p:ext>
            </p:extLst>
          </p:nvPr>
        </p:nvGraphicFramePr>
        <p:xfrm>
          <a:off x="143508" y="692696"/>
          <a:ext cx="885698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">
                  <a:extLst>
                    <a:ext uri="{9D8B030D-6E8A-4147-A177-3AD203B41FA5}">
                      <a16:colId xmlns:a16="http://schemas.microsoft.com/office/drawing/2014/main" val="306295303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7000742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2973547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390374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方法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執行方式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監考方法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執行說明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實體考試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教室現場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上課結束後擇日赴校應考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實體考試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代理監考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請遠端學校教師代理監考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0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實體考試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手機監考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以手機即時監控考試過程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哲學小論文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榮譽考試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Open book</a:t>
                      </a: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加 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Baccalaureate </a:t>
                      </a: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高考模式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2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VISTA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授權監考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遠端合作學校教師自行經營課程評分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VILTA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線上評分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課程 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經由線上討論平台即時評分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0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混合模式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混合採用上述任何元素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45238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3130" y="4419613"/>
            <a:ext cx="879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VISTA: Virtual Instruction and </a:t>
            </a:r>
            <a:r>
              <a:rPr lang="en-US" altLang="zh-TW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altLang="zh-TW" b="1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Teaching in Action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數位教材 →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助教實體討論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遠距課程的最終評量方法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63130" y="4708349"/>
            <a:ext cx="880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Virtual Instruction and </a:t>
            </a:r>
            <a:r>
              <a:rPr lang="en-US" altLang="zh-TW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altLang="zh-TW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Teaching in Action 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數位教材 →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助教線上討論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3659" y="6203549"/>
            <a:ext cx="873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遠距教學品質取決於 </a:t>
            </a:r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TA</a:t>
            </a: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 能否</a:t>
            </a:r>
            <a:r>
              <a:rPr lang="zh-TW" altLang="en-US" sz="32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盯緊學生</a:t>
            </a: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學習進度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03663" y="5647477"/>
            <a:ext cx="8736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遠距授課應走向</a:t>
            </a:r>
            <a:r>
              <a:rPr lang="zh-TW" altLang="en-US" sz="32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翻轉教學</a:t>
            </a: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並以 </a:t>
            </a:r>
            <a:r>
              <a:rPr lang="en-US" altLang="zh-TW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TA</a:t>
            </a: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 帶領線上討論</a:t>
            </a: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4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圖片 9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" y="6190229"/>
            <a:ext cx="605850" cy="60585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55044" y="3823283"/>
            <a:ext cx="2664339" cy="2664619"/>
            <a:chOff x="6619931" y="433194"/>
            <a:chExt cx="1656184" cy="1656358"/>
          </a:xfrm>
        </p:grpSpPr>
        <p:grpSp>
          <p:nvGrpSpPr>
            <p:cNvPr id="272" name="群組 271"/>
            <p:cNvGrpSpPr/>
            <p:nvPr/>
          </p:nvGrpSpPr>
          <p:grpSpPr>
            <a:xfrm>
              <a:off x="6619931" y="433194"/>
              <a:ext cx="1656184" cy="1656358"/>
              <a:chOff x="4953756" y="245048"/>
              <a:chExt cx="3735280" cy="3735672"/>
            </a:xfrm>
          </p:grpSpPr>
          <p:grpSp>
            <p:nvGrpSpPr>
              <p:cNvPr id="271" name="群組 270"/>
              <p:cNvGrpSpPr/>
              <p:nvPr/>
            </p:nvGrpSpPr>
            <p:grpSpPr>
              <a:xfrm>
                <a:off x="4953756" y="245048"/>
                <a:ext cx="3735280" cy="3735672"/>
                <a:chOff x="4953756" y="245048"/>
                <a:chExt cx="3735280" cy="3735672"/>
              </a:xfrm>
            </p:grpSpPr>
            <p:grpSp>
              <p:nvGrpSpPr>
                <p:cNvPr id="78" name="群組 77"/>
                <p:cNvGrpSpPr/>
                <p:nvPr/>
              </p:nvGrpSpPr>
              <p:grpSpPr>
                <a:xfrm>
                  <a:off x="6540822" y="245048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74" name="手繪多邊形 73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手繪多邊形 6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手繪多邊形 70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8" name="群組 107"/>
                <p:cNvGrpSpPr/>
                <p:nvPr/>
              </p:nvGrpSpPr>
              <p:grpSpPr>
                <a:xfrm rot="20352776">
                  <a:off x="6095978" y="309275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09" name="手繪多邊形 108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手繪多邊形 109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手繪多邊形 110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2" name="群組 111"/>
                <p:cNvGrpSpPr/>
                <p:nvPr/>
              </p:nvGrpSpPr>
              <p:grpSpPr>
                <a:xfrm rot="992972">
                  <a:off x="6952532" y="306290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13" name="手繪多邊形 112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手繪多邊形 113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手繪多邊形 114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4" name="群組 143"/>
                <p:cNvGrpSpPr/>
                <p:nvPr/>
              </p:nvGrpSpPr>
              <p:grpSpPr>
                <a:xfrm rot="3151184">
                  <a:off x="7702357" y="798263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62" name="手繪多邊形 16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手繪多邊形 16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手繪多邊形 16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6" name="群組 145"/>
                <p:cNvGrpSpPr/>
                <p:nvPr/>
              </p:nvGrpSpPr>
              <p:grpSpPr>
                <a:xfrm rot="2157692">
                  <a:off x="7365392" y="496394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57" name="手繪多邊形 156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手繪多邊形 157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手繪多邊形 158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8" name="群組 147"/>
                <p:cNvGrpSpPr/>
                <p:nvPr/>
              </p:nvGrpSpPr>
              <p:grpSpPr>
                <a:xfrm rot="3962669">
                  <a:off x="7929702" y="1179817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52" name="手繪多邊形 15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手繪多邊形 15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手繪多邊形 15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5" name="群組 214"/>
                <p:cNvGrpSpPr/>
                <p:nvPr/>
              </p:nvGrpSpPr>
              <p:grpSpPr>
                <a:xfrm rot="9034385">
                  <a:off x="7201340" y="3087812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33" name="手繪多邊形 232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手繪多邊形 233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手繪多邊形 234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6" name="群組 215"/>
                <p:cNvGrpSpPr/>
                <p:nvPr/>
              </p:nvGrpSpPr>
              <p:grpSpPr>
                <a:xfrm rot="8172998">
                  <a:off x="7572444" y="2839043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30" name="手繪多邊形 229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手繪多邊形 230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手繪多邊形 231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8" name="群組 217"/>
                <p:cNvGrpSpPr/>
                <p:nvPr/>
              </p:nvGrpSpPr>
              <p:grpSpPr>
                <a:xfrm rot="10191235">
                  <a:off x="6766816" y="3208429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25" name="手繪多邊形 224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6" name="手繪多邊形 22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7" name="手繪多邊形 226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4" name="群組 193"/>
                <p:cNvGrpSpPr/>
                <p:nvPr/>
              </p:nvGrpSpPr>
              <p:grpSpPr>
                <a:xfrm rot="12296295">
                  <a:off x="5909681" y="3100246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12" name="手繪多邊形 21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3" name="手繪多邊形 21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4" name="手繪多邊形 21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6" name="群組 195"/>
                <p:cNvGrpSpPr/>
                <p:nvPr/>
              </p:nvGrpSpPr>
              <p:grpSpPr>
                <a:xfrm rot="11113630">
                  <a:off x="6337625" y="3237632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07" name="手繪多邊形 206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8" name="手繪多邊形 207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9" name="手繪多邊形 208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8" name="群組 197"/>
                <p:cNvGrpSpPr/>
                <p:nvPr/>
              </p:nvGrpSpPr>
              <p:grpSpPr>
                <a:xfrm rot="13235515">
                  <a:off x="5532463" y="2847297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02" name="手繪多邊形 20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3" name="手繪多邊形 20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手繪多邊形 20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3" name="群組 172"/>
                <p:cNvGrpSpPr/>
                <p:nvPr/>
              </p:nvGrpSpPr>
              <p:grpSpPr>
                <a:xfrm rot="15299093">
                  <a:off x="5087900" y="2062382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91" name="手繪多邊形 190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2" name="手繪多邊形 191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" name="手繪多邊形 192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4" name="群組 173"/>
                <p:cNvGrpSpPr/>
                <p:nvPr/>
              </p:nvGrpSpPr>
              <p:grpSpPr>
                <a:xfrm rot="14230564">
                  <a:off x="5256617" y="2478037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88" name="手繪多邊形 187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手繪多邊形 188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手繪多邊形 189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6" name="群組 175"/>
                <p:cNvGrpSpPr/>
                <p:nvPr/>
              </p:nvGrpSpPr>
              <p:grpSpPr>
                <a:xfrm rot="16323523">
                  <a:off x="5071500" y="1651028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83" name="手繪多邊形 182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手繪多邊形 183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手繪多邊形 184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7" name="群組 236"/>
                <p:cNvGrpSpPr/>
                <p:nvPr/>
              </p:nvGrpSpPr>
              <p:grpSpPr>
                <a:xfrm rot="6174436">
                  <a:off x="8014881" y="2054386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55" name="手繪多邊形 254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" name="手繪多邊形 25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7" name="手繪多邊形 256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8" name="群組 237"/>
                <p:cNvGrpSpPr/>
                <p:nvPr/>
              </p:nvGrpSpPr>
              <p:grpSpPr>
                <a:xfrm rot="5062219">
                  <a:off x="8063692" y="1626685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52" name="手繪多邊形 25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手繪多邊形 25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4" name="手繪多邊形 25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0" name="群組 239"/>
                <p:cNvGrpSpPr/>
                <p:nvPr/>
              </p:nvGrpSpPr>
              <p:grpSpPr>
                <a:xfrm rot="7220138">
                  <a:off x="7861182" y="2476424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47" name="手繪多邊形 246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手繪多邊形 247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9" name="手繪多邊形 248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2" name="群組 121"/>
                <p:cNvGrpSpPr/>
                <p:nvPr/>
              </p:nvGrpSpPr>
              <p:grpSpPr>
                <a:xfrm rot="18273531">
                  <a:off x="5368343" y="819233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40" name="手繪多邊形 139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手繪多邊形 140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手繪多邊形 141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4" name="群組 123"/>
                <p:cNvGrpSpPr/>
                <p:nvPr/>
              </p:nvGrpSpPr>
              <p:grpSpPr>
                <a:xfrm rot="17412144">
                  <a:off x="5161084" y="1209066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35" name="手繪多邊形 134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手繪多邊形 13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手繪多邊形 136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6" name="群組 125"/>
                <p:cNvGrpSpPr/>
                <p:nvPr/>
              </p:nvGrpSpPr>
              <p:grpSpPr>
                <a:xfrm rot="19266503">
                  <a:off x="5695781" y="513348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30" name="手繪多邊形 129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手繪多邊形 130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手繪多邊形 131"/>
                  <p:cNvSpPr/>
                  <p:nvPr/>
                </p:nvSpPr>
                <p:spPr>
                  <a:xfrm flipH="1">
                    <a:off x="6786562" y="287961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65" name="橢圓 164"/>
              <p:cNvSpPr/>
              <p:nvPr/>
            </p:nvSpPr>
            <p:spPr>
              <a:xfrm>
                <a:off x="5662209" y="980728"/>
                <a:ext cx="2304256" cy="2304256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40000"/>
                      <a:lumOff val="60000"/>
                      <a:alpha val="9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0">
                <a:solidFill>
                  <a:srgbClr val="9900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0" name="群組 269"/>
              <p:cNvGrpSpPr/>
              <p:nvPr/>
            </p:nvGrpSpPr>
            <p:grpSpPr>
              <a:xfrm>
                <a:off x="5562811" y="918469"/>
                <a:ext cx="2483255" cy="2462829"/>
                <a:chOff x="5562811" y="918469"/>
                <a:chExt cx="2483255" cy="2462829"/>
              </a:xfrm>
            </p:grpSpPr>
            <p:grpSp>
              <p:nvGrpSpPr>
                <p:cNvPr id="262" name="群組 261"/>
                <p:cNvGrpSpPr/>
                <p:nvPr/>
              </p:nvGrpSpPr>
              <p:grpSpPr>
                <a:xfrm>
                  <a:off x="7466365" y="1143892"/>
                  <a:ext cx="257045" cy="256756"/>
                  <a:chOff x="7466365" y="1143892"/>
                  <a:chExt cx="257045" cy="256756"/>
                </a:xfrm>
              </p:grpSpPr>
              <p:sp>
                <p:nvSpPr>
                  <p:cNvPr id="155" name="手繪多邊形 154"/>
                  <p:cNvSpPr/>
                  <p:nvPr/>
                </p:nvSpPr>
                <p:spPr>
                  <a:xfrm rot="12996216" flipH="1">
                    <a:off x="7466365" y="1143892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手繪多邊形 155"/>
                  <p:cNvSpPr/>
                  <p:nvPr/>
                </p:nvSpPr>
                <p:spPr>
                  <a:xfrm rot="14062833">
                    <a:off x="7568068" y="124530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3" name="群組 262"/>
                <p:cNvGrpSpPr/>
                <p:nvPr/>
              </p:nvGrpSpPr>
              <p:grpSpPr>
                <a:xfrm>
                  <a:off x="7643454" y="1405109"/>
                  <a:ext cx="252578" cy="255387"/>
                  <a:chOff x="7643454" y="1405109"/>
                  <a:chExt cx="252578" cy="255387"/>
                </a:xfrm>
              </p:grpSpPr>
              <p:sp>
                <p:nvSpPr>
                  <p:cNvPr id="150" name="手繪多邊形 149"/>
                  <p:cNvSpPr/>
                  <p:nvPr/>
                </p:nvSpPr>
                <p:spPr>
                  <a:xfrm rot="13827157" flipH="1">
                    <a:off x="7666219" y="138234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手繪多邊形 150"/>
                  <p:cNvSpPr/>
                  <p:nvPr/>
                </p:nvSpPr>
                <p:spPr>
                  <a:xfrm rot="14893774">
                    <a:off x="7740690" y="1505153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7" name="群組 216"/>
                <p:cNvGrpSpPr/>
                <p:nvPr/>
              </p:nvGrpSpPr>
              <p:grpSpPr>
                <a:xfrm rot="6316004">
                  <a:off x="7309064" y="2928221"/>
                  <a:ext cx="252376" cy="257327"/>
                  <a:chOff x="7207596" y="1004341"/>
                  <a:chExt cx="252376" cy="257327"/>
                </a:xfrm>
              </p:grpSpPr>
              <p:sp>
                <p:nvSpPr>
                  <p:cNvPr id="228" name="手繪多邊形 227"/>
                  <p:cNvSpPr/>
                  <p:nvPr/>
                </p:nvSpPr>
                <p:spPr>
                  <a:xfrm rot="12309681" flipH="1">
                    <a:off x="7207596" y="100434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9" name="手繪多邊形 228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9" name="群組 218"/>
                <p:cNvGrpSpPr/>
                <p:nvPr/>
              </p:nvGrpSpPr>
              <p:grpSpPr>
                <a:xfrm rot="7312351">
                  <a:off x="7029057" y="3058625"/>
                  <a:ext cx="252377" cy="257329"/>
                  <a:chOff x="7207595" y="1004339"/>
                  <a:chExt cx="252377" cy="257329"/>
                </a:xfrm>
              </p:grpSpPr>
              <p:sp>
                <p:nvSpPr>
                  <p:cNvPr id="223" name="手繪多邊形 222"/>
                  <p:cNvSpPr/>
                  <p:nvPr/>
                </p:nvSpPr>
                <p:spPr>
                  <a:xfrm rot="12309681" flipH="1">
                    <a:off x="7207595" y="100433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4" name="手繪多邊形 223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7" name="群組 196"/>
                <p:cNvGrpSpPr/>
                <p:nvPr/>
              </p:nvGrpSpPr>
              <p:grpSpPr>
                <a:xfrm rot="9642473">
                  <a:off x="6331716" y="3047330"/>
                  <a:ext cx="252377" cy="257328"/>
                  <a:chOff x="7207595" y="1004340"/>
                  <a:chExt cx="252377" cy="257328"/>
                </a:xfrm>
              </p:grpSpPr>
              <p:sp>
                <p:nvSpPr>
                  <p:cNvPr id="205" name="手繪多邊形 204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手繪多邊形 205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9" name="群組 198"/>
                <p:cNvGrpSpPr/>
                <p:nvPr/>
              </p:nvGrpSpPr>
              <p:grpSpPr>
                <a:xfrm rot="11015981">
                  <a:off x="6030412" y="2918260"/>
                  <a:ext cx="252377" cy="257329"/>
                  <a:chOff x="7207595" y="1004339"/>
                  <a:chExt cx="252377" cy="257329"/>
                </a:xfrm>
              </p:grpSpPr>
              <p:sp>
                <p:nvSpPr>
                  <p:cNvPr id="200" name="手繪多邊形 199"/>
                  <p:cNvSpPr/>
                  <p:nvPr/>
                </p:nvSpPr>
                <p:spPr>
                  <a:xfrm rot="12309681" flipH="1">
                    <a:off x="7207595" y="100433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手繪多邊形 200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5" name="群組 174"/>
                <p:cNvGrpSpPr/>
                <p:nvPr/>
              </p:nvGrpSpPr>
              <p:grpSpPr>
                <a:xfrm rot="13047389">
                  <a:off x="5620904" y="2397649"/>
                  <a:ext cx="252376" cy="257328"/>
                  <a:chOff x="7207596" y="1004340"/>
                  <a:chExt cx="252376" cy="257328"/>
                </a:xfrm>
              </p:grpSpPr>
              <p:sp>
                <p:nvSpPr>
                  <p:cNvPr id="186" name="手繪多邊形 185"/>
                  <p:cNvSpPr/>
                  <p:nvPr/>
                </p:nvSpPr>
                <p:spPr>
                  <a:xfrm rot="12309681" flipH="1">
                    <a:off x="7207596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手繪多邊形 186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7" name="群組 176"/>
                <p:cNvGrpSpPr/>
                <p:nvPr/>
              </p:nvGrpSpPr>
              <p:grpSpPr>
                <a:xfrm rot="13490418">
                  <a:off x="5562811" y="2092059"/>
                  <a:ext cx="252376" cy="257327"/>
                  <a:chOff x="7207596" y="1004341"/>
                  <a:chExt cx="252376" cy="257327"/>
                </a:xfrm>
              </p:grpSpPr>
              <p:sp>
                <p:nvSpPr>
                  <p:cNvPr id="181" name="手繪多邊形 180"/>
                  <p:cNvSpPr/>
                  <p:nvPr/>
                </p:nvSpPr>
                <p:spPr>
                  <a:xfrm rot="12309681" flipH="1">
                    <a:off x="7207596" y="100434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2" name="手繪多邊形 181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8" name="群組 177"/>
                <p:cNvGrpSpPr/>
                <p:nvPr/>
              </p:nvGrpSpPr>
              <p:grpSpPr>
                <a:xfrm rot="14893958">
                  <a:off x="5581259" y="1718188"/>
                  <a:ext cx="252376" cy="257329"/>
                  <a:chOff x="7207596" y="1004339"/>
                  <a:chExt cx="252376" cy="257329"/>
                </a:xfrm>
              </p:grpSpPr>
              <p:sp>
                <p:nvSpPr>
                  <p:cNvPr id="179" name="手繪多邊形 178"/>
                  <p:cNvSpPr/>
                  <p:nvPr/>
                </p:nvSpPr>
                <p:spPr>
                  <a:xfrm rot="12309681" flipH="1">
                    <a:off x="7207596" y="100433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0" name="手繪多邊形 179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5" name="群組 264"/>
                <p:cNvGrpSpPr/>
                <p:nvPr/>
              </p:nvGrpSpPr>
              <p:grpSpPr>
                <a:xfrm>
                  <a:off x="7854678" y="2113281"/>
                  <a:ext cx="191388" cy="275587"/>
                  <a:chOff x="7854678" y="2113281"/>
                  <a:chExt cx="191388" cy="275587"/>
                </a:xfrm>
              </p:grpSpPr>
              <p:sp>
                <p:nvSpPr>
                  <p:cNvPr id="250" name="手繪多邊形 249"/>
                  <p:cNvSpPr/>
                  <p:nvPr/>
                </p:nvSpPr>
                <p:spPr>
                  <a:xfrm rot="16019468" flipH="1">
                    <a:off x="7890724" y="209051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1" name="手繪多邊形 250"/>
                  <p:cNvSpPr/>
                  <p:nvPr/>
                </p:nvSpPr>
                <p:spPr>
                  <a:xfrm rot="17086085">
                    <a:off x="7877443" y="223352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6" name="群組 265"/>
                <p:cNvGrpSpPr/>
                <p:nvPr/>
              </p:nvGrpSpPr>
              <p:grpSpPr>
                <a:xfrm>
                  <a:off x="7764670" y="2419241"/>
                  <a:ext cx="225014" cy="268325"/>
                  <a:chOff x="7764670" y="2419241"/>
                  <a:chExt cx="225014" cy="268325"/>
                </a:xfrm>
              </p:grpSpPr>
              <p:sp>
                <p:nvSpPr>
                  <p:cNvPr id="245" name="手繪多邊形 244"/>
                  <p:cNvSpPr/>
                  <p:nvPr/>
                </p:nvSpPr>
                <p:spPr>
                  <a:xfrm rot="16844863" flipH="1">
                    <a:off x="7834342" y="239647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" name="手繪多邊形 245"/>
                  <p:cNvSpPr/>
                  <p:nvPr/>
                </p:nvSpPr>
                <p:spPr>
                  <a:xfrm rot="17911480">
                    <a:off x="7787435" y="2532223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7" name="群組 266"/>
                <p:cNvGrpSpPr/>
                <p:nvPr/>
              </p:nvGrpSpPr>
              <p:grpSpPr>
                <a:xfrm rot="158284">
                  <a:off x="7583216" y="2738201"/>
                  <a:ext cx="239926" cy="271415"/>
                  <a:chOff x="7583216" y="2738201"/>
                  <a:chExt cx="239926" cy="271415"/>
                </a:xfrm>
              </p:grpSpPr>
              <p:sp>
                <p:nvSpPr>
                  <p:cNvPr id="243" name="手繪多邊形 242"/>
                  <p:cNvSpPr/>
                  <p:nvPr/>
                </p:nvSpPr>
                <p:spPr>
                  <a:xfrm rot="17866037" flipH="1">
                    <a:off x="7667800" y="271543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4" name="手繪多邊形 243"/>
                  <p:cNvSpPr/>
                  <p:nvPr/>
                </p:nvSpPr>
                <p:spPr>
                  <a:xfrm rot="18932654">
                    <a:off x="7583216" y="283150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4" name="群組 263"/>
                <p:cNvGrpSpPr/>
                <p:nvPr/>
              </p:nvGrpSpPr>
              <p:grpSpPr>
                <a:xfrm>
                  <a:off x="7810343" y="1741011"/>
                  <a:ext cx="213596" cy="271749"/>
                  <a:chOff x="7810343" y="1741011"/>
                  <a:chExt cx="213596" cy="271749"/>
                </a:xfrm>
              </p:grpSpPr>
              <p:sp>
                <p:nvSpPr>
                  <p:cNvPr id="160" name="手繪多邊形 159"/>
                  <p:cNvSpPr/>
                  <p:nvPr/>
                </p:nvSpPr>
                <p:spPr>
                  <a:xfrm rot="14842785" flipH="1">
                    <a:off x="7833108" y="171824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手繪多邊形 160"/>
                  <p:cNvSpPr/>
                  <p:nvPr/>
                </p:nvSpPr>
                <p:spPr>
                  <a:xfrm rot="15909402">
                    <a:off x="7868597" y="1857417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5" name="群組 194"/>
                <p:cNvGrpSpPr/>
                <p:nvPr/>
              </p:nvGrpSpPr>
              <p:grpSpPr>
                <a:xfrm rot="12360854">
                  <a:off x="5788251" y="2653135"/>
                  <a:ext cx="252375" cy="257328"/>
                  <a:chOff x="7194872" y="998784"/>
                  <a:chExt cx="252375" cy="257328"/>
                </a:xfrm>
              </p:grpSpPr>
              <p:sp>
                <p:nvSpPr>
                  <p:cNvPr id="210" name="手繪多邊形 209"/>
                  <p:cNvSpPr/>
                  <p:nvPr/>
                </p:nvSpPr>
                <p:spPr>
                  <a:xfrm rot="12309681" flipH="1">
                    <a:off x="7194872" y="99878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1" name="手繪多邊形 210"/>
                  <p:cNvSpPr/>
                  <p:nvPr/>
                </p:nvSpPr>
                <p:spPr>
                  <a:xfrm rot="13376298">
                    <a:off x="7314669" y="107800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0" name="群組 219"/>
                <p:cNvGrpSpPr/>
                <p:nvPr/>
              </p:nvGrpSpPr>
              <p:grpSpPr>
                <a:xfrm rot="8455034">
                  <a:off x="6670801" y="3123970"/>
                  <a:ext cx="252378" cy="257328"/>
                  <a:chOff x="7207594" y="1004340"/>
                  <a:chExt cx="252378" cy="257328"/>
                </a:xfrm>
              </p:grpSpPr>
              <p:sp>
                <p:nvSpPr>
                  <p:cNvPr id="221" name="手繪多邊形 220"/>
                  <p:cNvSpPr/>
                  <p:nvPr/>
                </p:nvSpPr>
                <p:spPr>
                  <a:xfrm rot="12309681" flipH="1">
                    <a:off x="7207594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2" name="手繪多邊形 221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5" name="群組 124"/>
                <p:cNvGrpSpPr/>
                <p:nvPr/>
              </p:nvGrpSpPr>
              <p:grpSpPr>
                <a:xfrm rot="15555150">
                  <a:off x="5707487" y="1418590"/>
                  <a:ext cx="252377" cy="257328"/>
                  <a:chOff x="7207595" y="1004340"/>
                  <a:chExt cx="252377" cy="257328"/>
                </a:xfrm>
              </p:grpSpPr>
              <p:sp>
                <p:nvSpPr>
                  <p:cNvPr id="133" name="手繪多邊形 132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手繪多邊形 133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7" name="群組 126"/>
                <p:cNvGrpSpPr/>
                <p:nvPr/>
              </p:nvGrpSpPr>
              <p:grpSpPr>
                <a:xfrm rot="16551497">
                  <a:off x="5904018" y="1182868"/>
                  <a:ext cx="252377" cy="257328"/>
                  <a:chOff x="7207595" y="1004340"/>
                  <a:chExt cx="252377" cy="257328"/>
                </a:xfrm>
              </p:grpSpPr>
              <p:sp>
                <p:nvSpPr>
                  <p:cNvPr id="128" name="手繪多邊形 127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手繪多邊形 128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3" name="群組 122"/>
                <p:cNvGrpSpPr/>
                <p:nvPr/>
              </p:nvGrpSpPr>
              <p:grpSpPr>
                <a:xfrm rot="18043045">
                  <a:off x="6173728" y="983827"/>
                  <a:ext cx="252377" cy="257327"/>
                  <a:chOff x="7207595" y="1004340"/>
                  <a:chExt cx="252377" cy="257327"/>
                </a:xfrm>
              </p:grpSpPr>
              <p:sp>
                <p:nvSpPr>
                  <p:cNvPr id="138" name="手繪多邊形 137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手繪多邊形 138"/>
                  <p:cNvSpPr/>
                  <p:nvPr/>
                </p:nvSpPr>
                <p:spPr>
                  <a:xfrm rot="13376298">
                    <a:off x="7327394" y="108356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9" name="群組 258"/>
                <p:cNvGrpSpPr/>
                <p:nvPr/>
              </p:nvGrpSpPr>
              <p:grpSpPr>
                <a:xfrm>
                  <a:off x="6494903" y="918820"/>
                  <a:ext cx="273151" cy="207552"/>
                  <a:chOff x="6494903" y="918820"/>
                  <a:chExt cx="273151" cy="207552"/>
                </a:xfrm>
              </p:grpSpPr>
              <p:sp>
                <p:nvSpPr>
                  <p:cNvPr id="106" name="手繪多邊形 105"/>
                  <p:cNvSpPr/>
                  <p:nvPr/>
                </p:nvSpPr>
                <p:spPr>
                  <a:xfrm rot="9591300" flipH="1">
                    <a:off x="6494903" y="94826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手繪多邊形 106"/>
                  <p:cNvSpPr/>
                  <p:nvPr/>
                </p:nvSpPr>
                <p:spPr>
                  <a:xfrm rot="10657917">
                    <a:off x="6635476" y="91882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0" name="群組 259"/>
                <p:cNvGrpSpPr/>
                <p:nvPr/>
              </p:nvGrpSpPr>
              <p:grpSpPr>
                <a:xfrm>
                  <a:off x="6870256" y="918469"/>
                  <a:ext cx="273533" cy="205662"/>
                  <a:chOff x="6870256" y="918469"/>
                  <a:chExt cx="273533" cy="205662"/>
                </a:xfrm>
              </p:grpSpPr>
              <p:sp>
                <p:nvSpPr>
                  <p:cNvPr id="98" name="手繪多邊形 97"/>
                  <p:cNvSpPr/>
                  <p:nvPr/>
                </p:nvSpPr>
                <p:spPr>
                  <a:xfrm rot="10964808" flipH="1">
                    <a:off x="6870256" y="91846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手繪多邊形 103"/>
                  <p:cNvSpPr/>
                  <p:nvPr/>
                </p:nvSpPr>
                <p:spPr>
                  <a:xfrm rot="12031425">
                    <a:off x="7011211" y="94602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1" name="群組 260"/>
                <p:cNvGrpSpPr/>
                <p:nvPr/>
              </p:nvGrpSpPr>
              <p:grpSpPr>
                <a:xfrm>
                  <a:off x="7194871" y="998784"/>
                  <a:ext cx="252377" cy="257328"/>
                  <a:chOff x="7194871" y="998784"/>
                  <a:chExt cx="252377" cy="257328"/>
                </a:xfrm>
              </p:grpSpPr>
              <p:sp>
                <p:nvSpPr>
                  <p:cNvPr id="88" name="手繪多邊形 87"/>
                  <p:cNvSpPr/>
                  <p:nvPr/>
                </p:nvSpPr>
                <p:spPr>
                  <a:xfrm rot="12309681" flipH="1">
                    <a:off x="7194871" y="99878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手繪多邊形 91"/>
                  <p:cNvSpPr/>
                  <p:nvPr/>
                </p:nvSpPr>
                <p:spPr>
                  <a:xfrm rot="13376298">
                    <a:off x="7314670" y="107800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91" name="群組 490"/>
            <p:cNvGrpSpPr/>
            <p:nvPr/>
          </p:nvGrpSpPr>
          <p:grpSpPr>
            <a:xfrm flipV="1">
              <a:off x="6927524" y="803098"/>
              <a:ext cx="996077" cy="917590"/>
              <a:chOff x="7287564" y="698406"/>
              <a:chExt cx="996077" cy="917590"/>
            </a:xfrm>
          </p:grpSpPr>
          <p:grpSp>
            <p:nvGrpSpPr>
              <p:cNvPr id="403" name="群組 402"/>
              <p:cNvGrpSpPr/>
              <p:nvPr/>
            </p:nvGrpSpPr>
            <p:grpSpPr>
              <a:xfrm rot="6173421">
                <a:off x="7326808" y="659162"/>
                <a:ext cx="917590" cy="996077"/>
                <a:chOff x="5798536" y="1051942"/>
                <a:chExt cx="2069489" cy="2246506"/>
              </a:xfrm>
              <a:solidFill>
                <a:srgbClr val="9966FF">
                  <a:alpha val="49020"/>
                </a:srgbClr>
              </a:solidFill>
            </p:grpSpPr>
            <p:grpSp>
              <p:nvGrpSpPr>
                <p:cNvPr id="303" name="群組 302"/>
                <p:cNvGrpSpPr/>
                <p:nvPr/>
              </p:nvGrpSpPr>
              <p:grpSpPr>
                <a:xfrm>
                  <a:off x="6362130" y="1051942"/>
                  <a:ext cx="1349076" cy="744687"/>
                  <a:chOff x="6362130" y="1051942"/>
                  <a:chExt cx="1349076" cy="744687"/>
                </a:xfrm>
                <a:grpFill/>
              </p:grpSpPr>
              <p:sp>
                <p:nvSpPr>
                  <p:cNvPr id="274" name="橢圓 273"/>
                  <p:cNvSpPr/>
                  <p:nvPr/>
                </p:nvSpPr>
                <p:spPr>
                  <a:xfrm>
                    <a:off x="7429923" y="167580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5" name="橢圓 274"/>
                  <p:cNvSpPr/>
                  <p:nvPr/>
                </p:nvSpPr>
                <p:spPr>
                  <a:xfrm>
                    <a:off x="7576419" y="142929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" name="橢圓 275"/>
                  <p:cNvSpPr/>
                  <p:nvPr/>
                </p:nvSpPr>
                <p:spPr>
                  <a:xfrm>
                    <a:off x="7524328" y="170080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" name="橢圓 276"/>
                  <p:cNvSpPr/>
                  <p:nvPr/>
                </p:nvSpPr>
                <p:spPr>
                  <a:xfrm>
                    <a:off x="7596336" y="16288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" name="橢圓 277"/>
                  <p:cNvSpPr/>
                  <p:nvPr/>
                </p:nvSpPr>
                <p:spPr>
                  <a:xfrm>
                    <a:off x="7615386" y="152288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9" name="橢圓 278"/>
                  <p:cNvSpPr/>
                  <p:nvPr/>
                </p:nvSpPr>
                <p:spPr>
                  <a:xfrm>
                    <a:off x="7495604" y="13757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0" name="橢圓 279"/>
                  <p:cNvSpPr/>
                  <p:nvPr/>
                </p:nvSpPr>
                <p:spPr>
                  <a:xfrm>
                    <a:off x="7394600" y="132591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1" name="橢圓 280"/>
                  <p:cNvSpPr/>
                  <p:nvPr/>
                </p:nvSpPr>
                <p:spPr>
                  <a:xfrm>
                    <a:off x="7300913" y="130016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2" name="橢圓 281"/>
                  <p:cNvSpPr/>
                  <p:nvPr/>
                </p:nvSpPr>
                <p:spPr>
                  <a:xfrm>
                    <a:off x="7228905" y="121863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3" name="橢圓 282"/>
                  <p:cNvSpPr/>
                  <p:nvPr/>
                </p:nvSpPr>
                <p:spPr>
                  <a:xfrm>
                    <a:off x="7152705" y="114243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4" name="橢圓 283"/>
                  <p:cNvSpPr/>
                  <p:nvPr/>
                </p:nvSpPr>
                <p:spPr>
                  <a:xfrm>
                    <a:off x="7062217" y="11090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5" name="橢圓 284"/>
                  <p:cNvSpPr/>
                  <p:nvPr/>
                </p:nvSpPr>
                <p:spPr>
                  <a:xfrm>
                    <a:off x="6976492" y="114243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" name="橢圓 285"/>
                  <p:cNvSpPr/>
                  <p:nvPr/>
                </p:nvSpPr>
                <p:spPr>
                  <a:xfrm>
                    <a:off x="6890767" y="12192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" name="橢圓 286"/>
                  <p:cNvSpPr/>
                  <p:nvPr/>
                </p:nvSpPr>
                <p:spPr>
                  <a:xfrm>
                    <a:off x="6866955" y="13186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8" name="橢圓 287"/>
                  <p:cNvSpPr/>
                  <p:nvPr/>
                </p:nvSpPr>
                <p:spPr>
                  <a:xfrm>
                    <a:off x="6928867" y="13948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9" name="橢圓 288"/>
                  <p:cNvSpPr/>
                  <p:nvPr/>
                </p:nvSpPr>
                <p:spPr>
                  <a:xfrm>
                    <a:off x="7052692" y="136626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0" name="橢圓 289"/>
                  <p:cNvSpPr/>
                  <p:nvPr/>
                </p:nvSpPr>
                <p:spPr>
                  <a:xfrm>
                    <a:off x="7071742" y="12424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" name="橢圓 290"/>
                  <p:cNvSpPr/>
                  <p:nvPr/>
                </p:nvSpPr>
                <p:spPr>
                  <a:xfrm>
                    <a:off x="6904831" y="106226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2" name="橢圓 291"/>
                  <p:cNvSpPr/>
                  <p:nvPr/>
                </p:nvSpPr>
                <p:spPr>
                  <a:xfrm>
                    <a:off x="6795517" y="10519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3" name="橢圓 292"/>
                  <p:cNvSpPr/>
                  <p:nvPr/>
                </p:nvSpPr>
                <p:spPr>
                  <a:xfrm>
                    <a:off x="6695505" y="108528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4" name="橢圓 293"/>
                  <p:cNvSpPr/>
                  <p:nvPr/>
                </p:nvSpPr>
                <p:spPr>
                  <a:xfrm>
                    <a:off x="6600255" y="11090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5" name="橢圓 294"/>
                  <p:cNvSpPr/>
                  <p:nvPr/>
                </p:nvSpPr>
                <p:spPr>
                  <a:xfrm>
                    <a:off x="6517606" y="120774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6" name="橢圓 295"/>
                  <p:cNvSpPr/>
                  <p:nvPr/>
                </p:nvSpPr>
                <p:spPr>
                  <a:xfrm>
                    <a:off x="6506691" y="132705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" name="橢圓 296"/>
                  <p:cNvSpPr/>
                  <p:nvPr/>
                </p:nvSpPr>
                <p:spPr>
                  <a:xfrm>
                    <a:off x="6552630" y="14234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8" name="橢圓 297"/>
                  <p:cNvSpPr/>
                  <p:nvPr/>
                </p:nvSpPr>
                <p:spPr>
                  <a:xfrm>
                    <a:off x="6657405" y="14234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9" name="橢圓 298"/>
                  <p:cNvSpPr/>
                  <p:nvPr/>
                </p:nvSpPr>
                <p:spPr>
                  <a:xfrm>
                    <a:off x="6714555" y="131388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0" name="橢圓 299"/>
                  <p:cNvSpPr/>
                  <p:nvPr/>
                </p:nvSpPr>
                <p:spPr>
                  <a:xfrm>
                    <a:off x="6660232" y="121580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1" name="橢圓 300"/>
                  <p:cNvSpPr/>
                  <p:nvPr/>
                </p:nvSpPr>
                <p:spPr>
                  <a:xfrm>
                    <a:off x="6444208" y="112474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2" name="橢圓 301"/>
                  <p:cNvSpPr/>
                  <p:nvPr/>
                </p:nvSpPr>
                <p:spPr>
                  <a:xfrm>
                    <a:off x="6362130" y="119957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8" name="群組 337"/>
                <p:cNvGrpSpPr/>
                <p:nvPr/>
              </p:nvGrpSpPr>
              <p:grpSpPr>
                <a:xfrm>
                  <a:off x="5798536" y="1295334"/>
                  <a:ext cx="743894" cy="1245480"/>
                  <a:chOff x="5798536" y="1295334"/>
                  <a:chExt cx="743894" cy="1245480"/>
                </a:xfrm>
                <a:grpFill/>
              </p:grpSpPr>
              <p:sp>
                <p:nvSpPr>
                  <p:cNvPr id="305" name="橢圓 304"/>
                  <p:cNvSpPr/>
                  <p:nvPr/>
                </p:nvSpPr>
                <p:spPr>
                  <a:xfrm rot="16376942">
                    <a:off x="6339018" y="15383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6" name="橢圓 305"/>
                  <p:cNvSpPr/>
                  <p:nvPr/>
                </p:nvSpPr>
                <p:spPr>
                  <a:xfrm rot="16376942">
                    <a:off x="6240199" y="129533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7" name="橢圓 306"/>
                  <p:cNvSpPr/>
                  <p:nvPr/>
                </p:nvSpPr>
                <p:spPr>
                  <a:xfrm rot="16376942">
                    <a:off x="6417016" y="137811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橢圓 307"/>
                  <p:cNvSpPr/>
                  <p:nvPr/>
                </p:nvSpPr>
                <p:spPr>
                  <a:xfrm rot="16376942">
                    <a:off x="6348808" y="13025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橢圓 308"/>
                  <p:cNvSpPr/>
                  <p:nvPr/>
                </p:nvSpPr>
                <p:spPr>
                  <a:xfrm rot="16376942">
                    <a:off x="6249369" y="147554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橢圓 309"/>
                  <p:cNvSpPr/>
                  <p:nvPr/>
                </p:nvSpPr>
                <p:spPr>
                  <a:xfrm rot="16376942">
                    <a:off x="6126027" y="133938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1" name="橢圓 310"/>
                  <p:cNvSpPr/>
                  <p:nvPr/>
                </p:nvSpPr>
                <p:spPr>
                  <a:xfrm rot="16376942">
                    <a:off x="6043010" y="142759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橢圓 311"/>
                  <p:cNvSpPr/>
                  <p:nvPr/>
                </p:nvSpPr>
                <p:spPr>
                  <a:xfrm rot="16376942">
                    <a:off x="5962546" y="150442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橢圓 312"/>
                  <p:cNvSpPr/>
                  <p:nvPr/>
                </p:nvSpPr>
                <p:spPr>
                  <a:xfrm rot="16376942">
                    <a:off x="6123751" y="153820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橢圓 313"/>
                  <p:cNvSpPr/>
                  <p:nvPr/>
                </p:nvSpPr>
                <p:spPr>
                  <a:xfrm rot="16376942">
                    <a:off x="6206227" y="162410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5" name="橢圓 314"/>
                  <p:cNvSpPr/>
                  <p:nvPr/>
                </p:nvSpPr>
                <p:spPr>
                  <a:xfrm rot="16376942">
                    <a:off x="6001590" y="166932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6" name="橢圓 315"/>
                  <p:cNvSpPr/>
                  <p:nvPr/>
                </p:nvSpPr>
                <p:spPr>
                  <a:xfrm rot="16376942">
                    <a:off x="5901887" y="167511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" name="橢圓 316"/>
                  <p:cNvSpPr/>
                  <p:nvPr/>
                </p:nvSpPr>
                <p:spPr>
                  <a:xfrm rot="16376942">
                    <a:off x="5835463" y="176887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" name="橢圓 317"/>
                  <p:cNvSpPr/>
                  <p:nvPr/>
                </p:nvSpPr>
                <p:spPr>
                  <a:xfrm rot="16376942">
                    <a:off x="5934861" y="18958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" name="橢圓 318"/>
                  <p:cNvSpPr/>
                  <p:nvPr/>
                </p:nvSpPr>
                <p:spPr>
                  <a:xfrm rot="16376942">
                    <a:off x="6030168" y="157317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0" name="橢圓 319"/>
                  <p:cNvSpPr/>
                  <p:nvPr/>
                </p:nvSpPr>
                <p:spPr>
                  <a:xfrm rot="16376942">
                    <a:off x="6075250" y="176350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1" name="橢圓 320"/>
                  <p:cNvSpPr/>
                  <p:nvPr/>
                </p:nvSpPr>
                <p:spPr>
                  <a:xfrm rot="16376942">
                    <a:off x="6182309" y="172858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2" name="橢圓 321"/>
                  <p:cNvSpPr/>
                  <p:nvPr/>
                </p:nvSpPr>
                <p:spPr>
                  <a:xfrm rot="16376942">
                    <a:off x="5814119" y="188297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3" name="橢圓 322"/>
                  <p:cNvSpPr/>
                  <p:nvPr/>
                </p:nvSpPr>
                <p:spPr>
                  <a:xfrm rot="16376942">
                    <a:off x="6050429" y="18733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4" name="橢圓 323"/>
                  <p:cNvSpPr/>
                  <p:nvPr/>
                </p:nvSpPr>
                <p:spPr>
                  <a:xfrm rot="16376942">
                    <a:off x="6150014" y="193146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5" name="橢圓 324"/>
                  <p:cNvSpPr/>
                  <p:nvPr/>
                </p:nvSpPr>
                <p:spPr>
                  <a:xfrm rot="16376942">
                    <a:off x="5825423" y="20314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橢圓 325"/>
                  <p:cNvSpPr/>
                  <p:nvPr/>
                </p:nvSpPr>
                <p:spPr>
                  <a:xfrm rot="16376942">
                    <a:off x="5872808" y="233432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橢圓 326"/>
                  <p:cNvSpPr/>
                  <p:nvPr/>
                </p:nvSpPr>
                <p:spPr>
                  <a:xfrm rot="16376942">
                    <a:off x="5991399" y="233707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橢圓 327"/>
                  <p:cNvSpPr/>
                  <p:nvPr/>
                </p:nvSpPr>
                <p:spPr>
                  <a:xfrm rot="16376942">
                    <a:off x="6086975" y="227080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" name="橢圓 328"/>
                  <p:cNvSpPr/>
                  <p:nvPr/>
                </p:nvSpPr>
                <p:spPr>
                  <a:xfrm rot="16376942">
                    <a:off x="6087602" y="214826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0" name="橢圓 329"/>
                  <p:cNvSpPr/>
                  <p:nvPr/>
                </p:nvSpPr>
                <p:spPr>
                  <a:xfrm rot="16376942">
                    <a:off x="5957910" y="213851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橢圓 330"/>
                  <p:cNvSpPr/>
                  <p:nvPr/>
                </p:nvSpPr>
                <p:spPr>
                  <a:xfrm rot="16376942">
                    <a:off x="5888197" y="22161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橢圓 331"/>
                  <p:cNvSpPr/>
                  <p:nvPr/>
                </p:nvSpPr>
                <p:spPr>
                  <a:xfrm rot="16376942">
                    <a:off x="5961613" y="202025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橢圓 332"/>
                  <p:cNvSpPr/>
                  <p:nvPr/>
                </p:nvSpPr>
                <p:spPr>
                  <a:xfrm rot="16376942">
                    <a:off x="6074990" y="201501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4" name="橢圓 333"/>
                  <p:cNvSpPr/>
                  <p:nvPr/>
                </p:nvSpPr>
                <p:spPr>
                  <a:xfrm rot="16376942">
                    <a:off x="6446610" y="148718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5" name="橢圓 334"/>
                  <p:cNvSpPr/>
                  <p:nvPr/>
                </p:nvSpPr>
                <p:spPr>
                  <a:xfrm rot="16376942">
                    <a:off x="5798537" y="216859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6" name="橢圓 335"/>
                  <p:cNvSpPr/>
                  <p:nvPr/>
                </p:nvSpPr>
                <p:spPr>
                  <a:xfrm rot="16376942">
                    <a:off x="5816844" y="244499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9" name="群組 338"/>
                <p:cNvGrpSpPr/>
                <p:nvPr/>
              </p:nvGrpSpPr>
              <p:grpSpPr>
                <a:xfrm rot="9833221">
                  <a:off x="5966801" y="2356232"/>
                  <a:ext cx="1124879" cy="942216"/>
                  <a:chOff x="6722243" y="891176"/>
                  <a:chExt cx="1124879" cy="942216"/>
                </a:xfrm>
                <a:grpFill/>
              </p:grpSpPr>
              <p:sp>
                <p:nvSpPr>
                  <p:cNvPr id="340" name="橢圓 339"/>
                  <p:cNvSpPr/>
                  <p:nvPr/>
                </p:nvSpPr>
                <p:spPr>
                  <a:xfrm>
                    <a:off x="7418841" y="166268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1" name="橢圓 340"/>
                  <p:cNvSpPr/>
                  <p:nvPr/>
                </p:nvSpPr>
                <p:spPr>
                  <a:xfrm>
                    <a:off x="7525282" y="154857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2" name="橢圓 341"/>
                  <p:cNvSpPr/>
                  <p:nvPr/>
                </p:nvSpPr>
                <p:spPr>
                  <a:xfrm>
                    <a:off x="7521814" y="173757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3" name="橢圓 342"/>
                  <p:cNvSpPr/>
                  <p:nvPr/>
                </p:nvSpPr>
                <p:spPr>
                  <a:xfrm>
                    <a:off x="7608029" y="165696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4" name="橢圓 343"/>
                  <p:cNvSpPr/>
                  <p:nvPr/>
                </p:nvSpPr>
                <p:spPr>
                  <a:xfrm>
                    <a:off x="7415086" y="156416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橢圓 344"/>
                  <p:cNvSpPr/>
                  <p:nvPr/>
                </p:nvSpPr>
                <p:spPr>
                  <a:xfrm>
                    <a:off x="7655585" y="152135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橢圓 345"/>
                  <p:cNvSpPr/>
                  <p:nvPr/>
                </p:nvSpPr>
                <p:spPr>
                  <a:xfrm>
                    <a:off x="7751302" y="168693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橢圓 346"/>
                  <p:cNvSpPr/>
                  <p:nvPr/>
                </p:nvSpPr>
                <p:spPr>
                  <a:xfrm>
                    <a:off x="7614442" y="140085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8" name="橢圓 347"/>
                  <p:cNvSpPr/>
                  <p:nvPr/>
                </p:nvSpPr>
                <p:spPr>
                  <a:xfrm>
                    <a:off x="7506932" y="12898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9" name="橢圓 348"/>
                  <p:cNvSpPr/>
                  <p:nvPr/>
                </p:nvSpPr>
                <p:spPr>
                  <a:xfrm>
                    <a:off x="7465122" y="140757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0" name="橢圓 349"/>
                  <p:cNvSpPr/>
                  <p:nvPr/>
                </p:nvSpPr>
                <p:spPr>
                  <a:xfrm>
                    <a:off x="7301156" y="127726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1" name="橢圓 350"/>
                  <p:cNvSpPr/>
                  <p:nvPr/>
                </p:nvSpPr>
                <p:spPr>
                  <a:xfrm>
                    <a:off x="7413903" y="115061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2" name="橢圓 351"/>
                  <p:cNvSpPr/>
                  <p:nvPr/>
                </p:nvSpPr>
                <p:spPr>
                  <a:xfrm>
                    <a:off x="7311805" y="108305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3" name="橢圓 352"/>
                  <p:cNvSpPr/>
                  <p:nvPr/>
                </p:nvSpPr>
                <p:spPr>
                  <a:xfrm>
                    <a:off x="7181137" y="10862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4" name="橢圓 353"/>
                  <p:cNvSpPr/>
                  <p:nvPr/>
                </p:nvSpPr>
                <p:spPr>
                  <a:xfrm>
                    <a:off x="7406404" y="126412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5" name="橢圓 354"/>
                  <p:cNvSpPr/>
                  <p:nvPr/>
                </p:nvSpPr>
                <p:spPr>
                  <a:xfrm>
                    <a:off x="7343208" y="146903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6" name="橢圓 355"/>
                  <p:cNvSpPr/>
                  <p:nvPr/>
                </p:nvSpPr>
                <p:spPr>
                  <a:xfrm>
                    <a:off x="7240135" y="139043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7" name="橢圓 356"/>
                  <p:cNvSpPr/>
                  <p:nvPr/>
                </p:nvSpPr>
                <p:spPr>
                  <a:xfrm>
                    <a:off x="7185073" y="122392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8" name="橢圓 357"/>
                  <p:cNvSpPr/>
                  <p:nvPr/>
                </p:nvSpPr>
                <p:spPr>
                  <a:xfrm>
                    <a:off x="7060504" y="13027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9" name="橢圓 358"/>
                  <p:cNvSpPr/>
                  <p:nvPr/>
                </p:nvSpPr>
                <p:spPr>
                  <a:xfrm>
                    <a:off x="6974462" y="12211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0" name="橢圓 359"/>
                  <p:cNvSpPr/>
                  <p:nvPr/>
                </p:nvSpPr>
                <p:spPr>
                  <a:xfrm>
                    <a:off x="7043206" y="110836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1" name="橢圓 360"/>
                  <p:cNvSpPr/>
                  <p:nvPr/>
                </p:nvSpPr>
                <p:spPr>
                  <a:xfrm>
                    <a:off x="6746989" y="115900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2" name="橢圓 361"/>
                  <p:cNvSpPr/>
                  <p:nvPr/>
                </p:nvSpPr>
                <p:spPr>
                  <a:xfrm>
                    <a:off x="6737798" y="104184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3" name="橢圓 362"/>
                  <p:cNvSpPr/>
                  <p:nvPr/>
                </p:nvSpPr>
                <p:spPr>
                  <a:xfrm>
                    <a:off x="6845281" y="11879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4" name="橢圓 363"/>
                  <p:cNvSpPr/>
                  <p:nvPr/>
                </p:nvSpPr>
                <p:spPr>
                  <a:xfrm>
                    <a:off x="6929483" y="108343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5" name="橢圓 364"/>
                  <p:cNvSpPr/>
                  <p:nvPr/>
                </p:nvSpPr>
                <p:spPr>
                  <a:xfrm>
                    <a:off x="7096836" y="9870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6" name="橢圓 365"/>
                  <p:cNvSpPr/>
                  <p:nvPr/>
                </p:nvSpPr>
                <p:spPr>
                  <a:xfrm>
                    <a:off x="6963599" y="94117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7" name="橢圓 366"/>
                  <p:cNvSpPr/>
                  <p:nvPr/>
                </p:nvSpPr>
                <p:spPr>
                  <a:xfrm>
                    <a:off x="6843778" y="95226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8" name="橢圓 367"/>
                  <p:cNvSpPr/>
                  <p:nvPr/>
                </p:nvSpPr>
                <p:spPr>
                  <a:xfrm>
                    <a:off x="6722243" y="89117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69" name="群組 368"/>
                <p:cNvGrpSpPr/>
                <p:nvPr/>
              </p:nvGrpSpPr>
              <p:grpSpPr>
                <a:xfrm rot="10593481">
                  <a:off x="7061249" y="1918138"/>
                  <a:ext cx="806776" cy="1136461"/>
                  <a:chOff x="5735654" y="1184518"/>
                  <a:chExt cx="806776" cy="1136461"/>
                </a:xfrm>
                <a:grpFill/>
              </p:grpSpPr>
              <p:sp>
                <p:nvSpPr>
                  <p:cNvPr id="370" name="橢圓 369"/>
                  <p:cNvSpPr/>
                  <p:nvPr/>
                </p:nvSpPr>
                <p:spPr>
                  <a:xfrm rot="16376942">
                    <a:off x="6339018" y="15383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" name="橢圓 370"/>
                  <p:cNvSpPr/>
                  <p:nvPr/>
                </p:nvSpPr>
                <p:spPr>
                  <a:xfrm rot="16376942">
                    <a:off x="6240199" y="129533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" name="橢圓 371"/>
                  <p:cNvSpPr/>
                  <p:nvPr/>
                </p:nvSpPr>
                <p:spPr>
                  <a:xfrm rot="16376942">
                    <a:off x="6417016" y="137811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" name="橢圓 372"/>
                  <p:cNvSpPr/>
                  <p:nvPr/>
                </p:nvSpPr>
                <p:spPr>
                  <a:xfrm rot="16376942">
                    <a:off x="6348808" y="13025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" name="橢圓 373"/>
                  <p:cNvSpPr/>
                  <p:nvPr/>
                </p:nvSpPr>
                <p:spPr>
                  <a:xfrm rot="16376942">
                    <a:off x="6249369" y="147554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" name="橢圓 374"/>
                  <p:cNvSpPr/>
                  <p:nvPr/>
                </p:nvSpPr>
                <p:spPr>
                  <a:xfrm rot="16376942">
                    <a:off x="6122558" y="130120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" name="橢圓 375"/>
                  <p:cNvSpPr/>
                  <p:nvPr/>
                </p:nvSpPr>
                <p:spPr>
                  <a:xfrm rot="16376942">
                    <a:off x="6011621" y="138716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" name="橢圓 376"/>
                  <p:cNvSpPr/>
                  <p:nvPr/>
                </p:nvSpPr>
                <p:spPr>
                  <a:xfrm rot="16376942">
                    <a:off x="5949143" y="148930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8" name="橢圓 377"/>
                  <p:cNvSpPr/>
                  <p:nvPr/>
                </p:nvSpPr>
                <p:spPr>
                  <a:xfrm rot="16376942">
                    <a:off x="6105836" y="150221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9" name="橢圓 378"/>
                  <p:cNvSpPr/>
                  <p:nvPr/>
                </p:nvSpPr>
                <p:spPr>
                  <a:xfrm rot="16376942">
                    <a:off x="6169339" y="16028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0" name="橢圓 379"/>
                  <p:cNvSpPr/>
                  <p:nvPr/>
                </p:nvSpPr>
                <p:spPr>
                  <a:xfrm rot="16376942">
                    <a:off x="6001590" y="166932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1" name="橢圓 380"/>
                  <p:cNvSpPr/>
                  <p:nvPr/>
                </p:nvSpPr>
                <p:spPr>
                  <a:xfrm rot="16376942">
                    <a:off x="5851722" y="156924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2" name="橢圓 381"/>
                  <p:cNvSpPr/>
                  <p:nvPr/>
                </p:nvSpPr>
                <p:spPr>
                  <a:xfrm rot="16376942">
                    <a:off x="5807903" y="16717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3" name="橢圓 382"/>
                  <p:cNvSpPr/>
                  <p:nvPr/>
                </p:nvSpPr>
                <p:spPr>
                  <a:xfrm rot="16376942">
                    <a:off x="5934861" y="18958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4" name="橢圓 383"/>
                  <p:cNvSpPr/>
                  <p:nvPr/>
                </p:nvSpPr>
                <p:spPr>
                  <a:xfrm rot="16376942">
                    <a:off x="5993566" y="154711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5" name="橢圓 384"/>
                  <p:cNvSpPr/>
                  <p:nvPr/>
                </p:nvSpPr>
                <p:spPr>
                  <a:xfrm rot="16376942">
                    <a:off x="6075250" y="176350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" name="橢圓 385"/>
                  <p:cNvSpPr/>
                  <p:nvPr/>
                </p:nvSpPr>
                <p:spPr>
                  <a:xfrm rot="16376942">
                    <a:off x="6145421" y="170728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7" name="橢圓 386"/>
                  <p:cNvSpPr/>
                  <p:nvPr/>
                </p:nvSpPr>
                <p:spPr>
                  <a:xfrm rot="16376942">
                    <a:off x="5797954" y="179806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8" name="橢圓 387"/>
                  <p:cNvSpPr/>
                  <p:nvPr/>
                </p:nvSpPr>
                <p:spPr>
                  <a:xfrm rot="16376942">
                    <a:off x="6050429" y="18733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9" name="橢圓 388"/>
                  <p:cNvSpPr/>
                  <p:nvPr/>
                </p:nvSpPr>
                <p:spPr>
                  <a:xfrm rot="16376942">
                    <a:off x="6118631" y="197728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0" name="橢圓 389"/>
                  <p:cNvSpPr/>
                  <p:nvPr/>
                </p:nvSpPr>
                <p:spPr>
                  <a:xfrm rot="16376942">
                    <a:off x="5742711" y="197874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1" name="橢圓 390"/>
                  <p:cNvSpPr/>
                  <p:nvPr/>
                </p:nvSpPr>
                <p:spPr>
                  <a:xfrm rot="16376942">
                    <a:off x="5810142" y="190578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3" name="橢圓 392"/>
                  <p:cNvSpPr/>
                  <p:nvPr/>
                </p:nvSpPr>
                <p:spPr>
                  <a:xfrm rot="16376942">
                    <a:off x="6228047" y="136840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5" name="橢圓 394"/>
                  <p:cNvSpPr/>
                  <p:nvPr/>
                </p:nvSpPr>
                <p:spPr>
                  <a:xfrm rot="16376942">
                    <a:off x="5874995" y="201235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6" name="橢圓 395"/>
                  <p:cNvSpPr/>
                  <p:nvPr/>
                </p:nvSpPr>
                <p:spPr>
                  <a:xfrm rot="16376942">
                    <a:off x="5735655" y="209819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7" name="橢圓 396"/>
                  <p:cNvSpPr/>
                  <p:nvPr/>
                </p:nvSpPr>
                <p:spPr>
                  <a:xfrm rot="16376942">
                    <a:off x="5966992" y="209196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8" name="橢圓 397"/>
                  <p:cNvSpPr/>
                  <p:nvPr/>
                </p:nvSpPr>
                <p:spPr>
                  <a:xfrm rot="16376942">
                    <a:off x="6066109" y="207644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9" name="橢圓 398"/>
                  <p:cNvSpPr/>
                  <p:nvPr/>
                </p:nvSpPr>
                <p:spPr>
                  <a:xfrm rot="16376942">
                    <a:off x="6446610" y="148718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" name="橢圓 399"/>
                  <p:cNvSpPr/>
                  <p:nvPr/>
                </p:nvSpPr>
                <p:spPr>
                  <a:xfrm rot="16376942">
                    <a:off x="5739173" y="222515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" name="橢圓 400"/>
                  <p:cNvSpPr/>
                  <p:nvPr/>
                </p:nvSpPr>
                <p:spPr>
                  <a:xfrm rot="16376942">
                    <a:off x="6337662" y="11845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73" name="手繪多邊形 272"/>
              <p:cNvSpPr/>
              <p:nvPr/>
            </p:nvSpPr>
            <p:spPr>
              <a:xfrm rot="6173421">
                <a:off x="7365684" y="681751"/>
                <a:ext cx="897139" cy="932184"/>
              </a:xfrm>
              <a:custGeom>
                <a:avLst/>
                <a:gdLst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461169 w 2020094"/>
                  <a:gd name="connsiteY16" fmla="*/ 814387 h 2162175"/>
                  <a:gd name="connsiteX17" fmla="*/ 261144 w 2020094"/>
                  <a:gd name="connsiteY17" fmla="*/ 552450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461169 w 2020094"/>
                  <a:gd name="connsiteY16" fmla="*/ 814387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354657 w 2020094"/>
                  <a:gd name="connsiteY16" fmla="*/ 720303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82649 w 2020094"/>
                  <a:gd name="connsiteY15" fmla="*/ 504279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0641 w 2020094"/>
                  <a:gd name="connsiteY15" fmla="*/ 504279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0641 w 2020094"/>
                  <a:gd name="connsiteY15" fmla="*/ 504279 h 2162175"/>
                  <a:gd name="connsiteX16" fmla="*/ 282649 w 2020094"/>
                  <a:gd name="connsiteY16" fmla="*/ 792311 h 2162175"/>
                  <a:gd name="connsiteX17" fmla="*/ 432048 w 2020094"/>
                  <a:gd name="connsiteY17" fmla="*/ 720080 h 2162175"/>
                  <a:gd name="connsiteX18" fmla="*/ 354657 w 2020094"/>
                  <a:gd name="connsiteY18" fmla="*/ 504279 h 2162175"/>
                  <a:gd name="connsiteX19" fmla="*/ 65881 w 2020094"/>
                  <a:gd name="connsiteY19" fmla="*/ 790575 h 2162175"/>
                  <a:gd name="connsiteX20" fmla="*/ 265906 w 2020094"/>
                  <a:gd name="connsiteY20" fmla="*/ 1038225 h 2162175"/>
                  <a:gd name="connsiteX21" fmla="*/ 532606 w 2020094"/>
                  <a:gd name="connsiteY21" fmla="*/ 952500 h 2162175"/>
                  <a:gd name="connsiteX22" fmla="*/ 175419 w 2020094"/>
                  <a:gd name="connsiteY22" fmla="*/ 881062 h 2162175"/>
                  <a:gd name="connsiteX23" fmla="*/ 75406 w 2020094"/>
                  <a:gd name="connsiteY23" fmla="*/ 1323975 h 2162175"/>
                  <a:gd name="connsiteX24" fmla="*/ 404019 w 2020094"/>
                  <a:gd name="connsiteY24" fmla="*/ 1319212 h 2162175"/>
                  <a:gd name="connsiteX25" fmla="*/ 227806 w 2020094"/>
                  <a:gd name="connsiteY25" fmla="*/ 1100137 h 2162175"/>
                  <a:gd name="connsiteX26" fmla="*/ 23019 w 2020094"/>
                  <a:gd name="connsiteY26" fmla="*/ 1562100 h 2162175"/>
                  <a:gd name="connsiteX27" fmla="*/ 365919 w 2020094"/>
                  <a:gd name="connsiteY27" fmla="*/ 1719262 h 2162175"/>
                  <a:gd name="connsiteX28" fmla="*/ 451644 w 2020094"/>
                  <a:gd name="connsiteY28" fmla="*/ 1428750 h 2162175"/>
                  <a:gd name="connsiteX29" fmla="*/ 189706 w 2020094"/>
                  <a:gd name="connsiteY29" fmla="*/ 1662112 h 2162175"/>
                  <a:gd name="connsiteX30" fmla="*/ 589756 w 2020094"/>
                  <a:gd name="connsiteY30" fmla="*/ 1985962 h 2162175"/>
                  <a:gd name="connsiteX31" fmla="*/ 789781 w 2020094"/>
                  <a:gd name="connsiteY31" fmla="*/ 1728787 h 2162175"/>
                  <a:gd name="connsiteX32" fmla="*/ 432594 w 2020094"/>
                  <a:gd name="connsiteY32" fmla="*/ 1795462 h 2162175"/>
                  <a:gd name="connsiteX33" fmla="*/ 761206 w 2020094"/>
                  <a:gd name="connsiteY33" fmla="*/ 2114550 h 2162175"/>
                  <a:gd name="connsiteX34" fmla="*/ 1108869 w 2020094"/>
                  <a:gd name="connsiteY34" fmla="*/ 1781175 h 2162175"/>
                  <a:gd name="connsiteX35" fmla="*/ 699294 w 2020094"/>
                  <a:gd name="connsiteY35" fmla="*/ 1757362 h 2162175"/>
                  <a:gd name="connsiteX36" fmla="*/ 1085056 w 2020094"/>
                  <a:gd name="connsiteY36" fmla="*/ 2162175 h 2162175"/>
                  <a:gd name="connsiteX37" fmla="*/ 1356519 w 2020094"/>
                  <a:gd name="connsiteY37" fmla="*/ 1757362 h 2162175"/>
                  <a:gd name="connsiteX38" fmla="*/ 1023144 w 2020094"/>
                  <a:gd name="connsiteY38" fmla="*/ 1743075 h 2162175"/>
                  <a:gd name="connsiteX39" fmla="*/ 1185069 w 2020094"/>
                  <a:gd name="connsiteY39" fmla="*/ 2043112 h 2162175"/>
                  <a:gd name="connsiteX40" fmla="*/ 1551781 w 2020094"/>
                  <a:gd name="connsiteY40" fmla="*/ 1943100 h 2162175"/>
                  <a:gd name="connsiteX41" fmla="*/ 1499394 w 2020094"/>
                  <a:gd name="connsiteY41" fmla="*/ 1600200 h 2162175"/>
                  <a:gd name="connsiteX42" fmla="*/ 1346994 w 2020094"/>
                  <a:gd name="connsiteY42" fmla="*/ 1881187 h 2162175"/>
                  <a:gd name="connsiteX43" fmla="*/ 1689894 w 2020094"/>
                  <a:gd name="connsiteY43" fmla="*/ 1881187 h 2162175"/>
                  <a:gd name="connsiteX44" fmla="*/ 1823244 w 2020094"/>
                  <a:gd name="connsiteY44" fmla="*/ 1590675 h 2162175"/>
                  <a:gd name="connsiteX45" fmla="*/ 1608931 w 2020094"/>
                  <a:gd name="connsiteY45" fmla="*/ 1295400 h 2162175"/>
                  <a:gd name="connsiteX46" fmla="*/ 1527969 w 2020094"/>
                  <a:gd name="connsiteY46" fmla="*/ 1628775 h 2162175"/>
                  <a:gd name="connsiteX47" fmla="*/ 1904206 w 2020094"/>
                  <a:gd name="connsiteY47" fmla="*/ 1562100 h 2162175"/>
                  <a:gd name="connsiteX48" fmla="*/ 1951831 w 2020094"/>
                  <a:gd name="connsiteY48" fmla="*/ 1304925 h 2162175"/>
                  <a:gd name="connsiteX49" fmla="*/ 1723231 w 2020094"/>
                  <a:gd name="connsiteY49" fmla="*/ 990600 h 2162175"/>
                  <a:gd name="connsiteX50" fmla="*/ 1499394 w 2020094"/>
                  <a:gd name="connsiteY50" fmla="*/ 1157287 h 2162175"/>
                  <a:gd name="connsiteX51" fmla="*/ 1747044 w 2020094"/>
                  <a:gd name="connsiteY51" fmla="*/ 1257300 h 2162175"/>
                  <a:gd name="connsiteX52" fmla="*/ 1980406 w 2020094"/>
                  <a:gd name="connsiteY52" fmla="*/ 1133475 h 2162175"/>
                  <a:gd name="connsiteX53" fmla="*/ 1985169 w 2020094"/>
                  <a:gd name="connsiteY53" fmla="*/ 871537 h 2162175"/>
                  <a:gd name="connsiteX54" fmla="*/ 1985169 w 2020094"/>
                  <a:gd name="connsiteY54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0641 w 2020094"/>
                  <a:gd name="connsiteY15" fmla="*/ 504279 h 2162175"/>
                  <a:gd name="connsiteX16" fmla="*/ 288032 w 2020094"/>
                  <a:gd name="connsiteY16" fmla="*/ 792088 h 2162175"/>
                  <a:gd name="connsiteX17" fmla="*/ 432048 w 2020094"/>
                  <a:gd name="connsiteY17" fmla="*/ 720080 h 2162175"/>
                  <a:gd name="connsiteX18" fmla="*/ 354657 w 2020094"/>
                  <a:gd name="connsiteY18" fmla="*/ 504279 h 2162175"/>
                  <a:gd name="connsiteX19" fmla="*/ 65881 w 2020094"/>
                  <a:gd name="connsiteY19" fmla="*/ 790575 h 2162175"/>
                  <a:gd name="connsiteX20" fmla="*/ 265906 w 2020094"/>
                  <a:gd name="connsiteY20" fmla="*/ 1038225 h 2162175"/>
                  <a:gd name="connsiteX21" fmla="*/ 532606 w 2020094"/>
                  <a:gd name="connsiteY21" fmla="*/ 952500 h 2162175"/>
                  <a:gd name="connsiteX22" fmla="*/ 175419 w 2020094"/>
                  <a:gd name="connsiteY22" fmla="*/ 881062 h 2162175"/>
                  <a:gd name="connsiteX23" fmla="*/ 75406 w 2020094"/>
                  <a:gd name="connsiteY23" fmla="*/ 1323975 h 2162175"/>
                  <a:gd name="connsiteX24" fmla="*/ 404019 w 2020094"/>
                  <a:gd name="connsiteY24" fmla="*/ 1319212 h 2162175"/>
                  <a:gd name="connsiteX25" fmla="*/ 227806 w 2020094"/>
                  <a:gd name="connsiteY25" fmla="*/ 1100137 h 2162175"/>
                  <a:gd name="connsiteX26" fmla="*/ 23019 w 2020094"/>
                  <a:gd name="connsiteY26" fmla="*/ 1562100 h 2162175"/>
                  <a:gd name="connsiteX27" fmla="*/ 365919 w 2020094"/>
                  <a:gd name="connsiteY27" fmla="*/ 1719262 h 2162175"/>
                  <a:gd name="connsiteX28" fmla="*/ 451644 w 2020094"/>
                  <a:gd name="connsiteY28" fmla="*/ 1428750 h 2162175"/>
                  <a:gd name="connsiteX29" fmla="*/ 189706 w 2020094"/>
                  <a:gd name="connsiteY29" fmla="*/ 1662112 h 2162175"/>
                  <a:gd name="connsiteX30" fmla="*/ 589756 w 2020094"/>
                  <a:gd name="connsiteY30" fmla="*/ 1985962 h 2162175"/>
                  <a:gd name="connsiteX31" fmla="*/ 789781 w 2020094"/>
                  <a:gd name="connsiteY31" fmla="*/ 1728787 h 2162175"/>
                  <a:gd name="connsiteX32" fmla="*/ 432594 w 2020094"/>
                  <a:gd name="connsiteY32" fmla="*/ 1795462 h 2162175"/>
                  <a:gd name="connsiteX33" fmla="*/ 761206 w 2020094"/>
                  <a:gd name="connsiteY33" fmla="*/ 2114550 h 2162175"/>
                  <a:gd name="connsiteX34" fmla="*/ 1108869 w 2020094"/>
                  <a:gd name="connsiteY34" fmla="*/ 1781175 h 2162175"/>
                  <a:gd name="connsiteX35" fmla="*/ 699294 w 2020094"/>
                  <a:gd name="connsiteY35" fmla="*/ 1757362 h 2162175"/>
                  <a:gd name="connsiteX36" fmla="*/ 1085056 w 2020094"/>
                  <a:gd name="connsiteY36" fmla="*/ 2162175 h 2162175"/>
                  <a:gd name="connsiteX37" fmla="*/ 1356519 w 2020094"/>
                  <a:gd name="connsiteY37" fmla="*/ 1757362 h 2162175"/>
                  <a:gd name="connsiteX38" fmla="*/ 1023144 w 2020094"/>
                  <a:gd name="connsiteY38" fmla="*/ 1743075 h 2162175"/>
                  <a:gd name="connsiteX39" fmla="*/ 1185069 w 2020094"/>
                  <a:gd name="connsiteY39" fmla="*/ 2043112 h 2162175"/>
                  <a:gd name="connsiteX40" fmla="*/ 1551781 w 2020094"/>
                  <a:gd name="connsiteY40" fmla="*/ 1943100 h 2162175"/>
                  <a:gd name="connsiteX41" fmla="*/ 1499394 w 2020094"/>
                  <a:gd name="connsiteY41" fmla="*/ 1600200 h 2162175"/>
                  <a:gd name="connsiteX42" fmla="*/ 1346994 w 2020094"/>
                  <a:gd name="connsiteY42" fmla="*/ 1881187 h 2162175"/>
                  <a:gd name="connsiteX43" fmla="*/ 1689894 w 2020094"/>
                  <a:gd name="connsiteY43" fmla="*/ 1881187 h 2162175"/>
                  <a:gd name="connsiteX44" fmla="*/ 1823244 w 2020094"/>
                  <a:gd name="connsiteY44" fmla="*/ 1590675 h 2162175"/>
                  <a:gd name="connsiteX45" fmla="*/ 1608931 w 2020094"/>
                  <a:gd name="connsiteY45" fmla="*/ 1295400 h 2162175"/>
                  <a:gd name="connsiteX46" fmla="*/ 1527969 w 2020094"/>
                  <a:gd name="connsiteY46" fmla="*/ 1628775 h 2162175"/>
                  <a:gd name="connsiteX47" fmla="*/ 1904206 w 2020094"/>
                  <a:gd name="connsiteY47" fmla="*/ 1562100 h 2162175"/>
                  <a:gd name="connsiteX48" fmla="*/ 1951831 w 2020094"/>
                  <a:gd name="connsiteY48" fmla="*/ 1304925 h 2162175"/>
                  <a:gd name="connsiteX49" fmla="*/ 1723231 w 2020094"/>
                  <a:gd name="connsiteY49" fmla="*/ 990600 h 2162175"/>
                  <a:gd name="connsiteX50" fmla="*/ 1499394 w 2020094"/>
                  <a:gd name="connsiteY50" fmla="*/ 1157287 h 2162175"/>
                  <a:gd name="connsiteX51" fmla="*/ 1747044 w 2020094"/>
                  <a:gd name="connsiteY51" fmla="*/ 1257300 h 2162175"/>
                  <a:gd name="connsiteX52" fmla="*/ 1980406 w 2020094"/>
                  <a:gd name="connsiteY52" fmla="*/ 1133475 h 2162175"/>
                  <a:gd name="connsiteX53" fmla="*/ 1985169 w 2020094"/>
                  <a:gd name="connsiteY53" fmla="*/ 871537 h 2162175"/>
                  <a:gd name="connsiteX54" fmla="*/ 1985169 w 2020094"/>
                  <a:gd name="connsiteY54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576064 w 2020094"/>
                  <a:gd name="connsiteY13" fmla="*/ 504056 h 2162175"/>
                  <a:gd name="connsiteX14" fmla="*/ 737394 w 2020094"/>
                  <a:gd name="connsiteY14" fmla="*/ 552450 h 2162175"/>
                  <a:gd name="connsiteX15" fmla="*/ 546894 w 2020094"/>
                  <a:gd name="connsiteY15" fmla="*/ 261937 h 2162175"/>
                  <a:gd name="connsiteX16" fmla="*/ 210641 w 2020094"/>
                  <a:gd name="connsiteY16" fmla="*/ 504279 h 2162175"/>
                  <a:gd name="connsiteX17" fmla="*/ 288032 w 2020094"/>
                  <a:gd name="connsiteY17" fmla="*/ 792088 h 2162175"/>
                  <a:gd name="connsiteX18" fmla="*/ 432048 w 2020094"/>
                  <a:gd name="connsiteY18" fmla="*/ 720080 h 2162175"/>
                  <a:gd name="connsiteX19" fmla="*/ 354657 w 2020094"/>
                  <a:gd name="connsiteY19" fmla="*/ 504279 h 2162175"/>
                  <a:gd name="connsiteX20" fmla="*/ 65881 w 2020094"/>
                  <a:gd name="connsiteY20" fmla="*/ 790575 h 2162175"/>
                  <a:gd name="connsiteX21" fmla="*/ 265906 w 2020094"/>
                  <a:gd name="connsiteY21" fmla="*/ 1038225 h 2162175"/>
                  <a:gd name="connsiteX22" fmla="*/ 532606 w 2020094"/>
                  <a:gd name="connsiteY22" fmla="*/ 952500 h 2162175"/>
                  <a:gd name="connsiteX23" fmla="*/ 175419 w 2020094"/>
                  <a:gd name="connsiteY23" fmla="*/ 881062 h 2162175"/>
                  <a:gd name="connsiteX24" fmla="*/ 75406 w 2020094"/>
                  <a:gd name="connsiteY24" fmla="*/ 1323975 h 2162175"/>
                  <a:gd name="connsiteX25" fmla="*/ 404019 w 2020094"/>
                  <a:gd name="connsiteY25" fmla="*/ 1319212 h 2162175"/>
                  <a:gd name="connsiteX26" fmla="*/ 227806 w 2020094"/>
                  <a:gd name="connsiteY26" fmla="*/ 1100137 h 2162175"/>
                  <a:gd name="connsiteX27" fmla="*/ 23019 w 2020094"/>
                  <a:gd name="connsiteY27" fmla="*/ 1562100 h 2162175"/>
                  <a:gd name="connsiteX28" fmla="*/ 365919 w 2020094"/>
                  <a:gd name="connsiteY28" fmla="*/ 1719262 h 2162175"/>
                  <a:gd name="connsiteX29" fmla="*/ 451644 w 2020094"/>
                  <a:gd name="connsiteY29" fmla="*/ 1428750 h 2162175"/>
                  <a:gd name="connsiteX30" fmla="*/ 189706 w 2020094"/>
                  <a:gd name="connsiteY30" fmla="*/ 1662112 h 2162175"/>
                  <a:gd name="connsiteX31" fmla="*/ 589756 w 2020094"/>
                  <a:gd name="connsiteY31" fmla="*/ 1985962 h 2162175"/>
                  <a:gd name="connsiteX32" fmla="*/ 789781 w 2020094"/>
                  <a:gd name="connsiteY32" fmla="*/ 1728787 h 2162175"/>
                  <a:gd name="connsiteX33" fmla="*/ 432594 w 2020094"/>
                  <a:gd name="connsiteY33" fmla="*/ 1795462 h 2162175"/>
                  <a:gd name="connsiteX34" fmla="*/ 761206 w 2020094"/>
                  <a:gd name="connsiteY34" fmla="*/ 2114550 h 2162175"/>
                  <a:gd name="connsiteX35" fmla="*/ 1108869 w 2020094"/>
                  <a:gd name="connsiteY35" fmla="*/ 1781175 h 2162175"/>
                  <a:gd name="connsiteX36" fmla="*/ 699294 w 2020094"/>
                  <a:gd name="connsiteY36" fmla="*/ 1757362 h 2162175"/>
                  <a:gd name="connsiteX37" fmla="*/ 1085056 w 2020094"/>
                  <a:gd name="connsiteY37" fmla="*/ 2162175 h 2162175"/>
                  <a:gd name="connsiteX38" fmla="*/ 1356519 w 2020094"/>
                  <a:gd name="connsiteY38" fmla="*/ 1757362 h 2162175"/>
                  <a:gd name="connsiteX39" fmla="*/ 1023144 w 2020094"/>
                  <a:gd name="connsiteY39" fmla="*/ 1743075 h 2162175"/>
                  <a:gd name="connsiteX40" fmla="*/ 1185069 w 2020094"/>
                  <a:gd name="connsiteY40" fmla="*/ 2043112 h 2162175"/>
                  <a:gd name="connsiteX41" fmla="*/ 1551781 w 2020094"/>
                  <a:gd name="connsiteY41" fmla="*/ 1943100 h 2162175"/>
                  <a:gd name="connsiteX42" fmla="*/ 1499394 w 2020094"/>
                  <a:gd name="connsiteY42" fmla="*/ 1600200 h 2162175"/>
                  <a:gd name="connsiteX43" fmla="*/ 1346994 w 2020094"/>
                  <a:gd name="connsiteY43" fmla="*/ 1881187 h 2162175"/>
                  <a:gd name="connsiteX44" fmla="*/ 1689894 w 2020094"/>
                  <a:gd name="connsiteY44" fmla="*/ 1881187 h 2162175"/>
                  <a:gd name="connsiteX45" fmla="*/ 1823244 w 2020094"/>
                  <a:gd name="connsiteY45" fmla="*/ 1590675 h 2162175"/>
                  <a:gd name="connsiteX46" fmla="*/ 1608931 w 2020094"/>
                  <a:gd name="connsiteY46" fmla="*/ 1295400 h 2162175"/>
                  <a:gd name="connsiteX47" fmla="*/ 1527969 w 2020094"/>
                  <a:gd name="connsiteY47" fmla="*/ 1628775 h 2162175"/>
                  <a:gd name="connsiteX48" fmla="*/ 1904206 w 2020094"/>
                  <a:gd name="connsiteY48" fmla="*/ 1562100 h 2162175"/>
                  <a:gd name="connsiteX49" fmla="*/ 1951831 w 2020094"/>
                  <a:gd name="connsiteY49" fmla="*/ 1304925 h 2162175"/>
                  <a:gd name="connsiteX50" fmla="*/ 1723231 w 2020094"/>
                  <a:gd name="connsiteY50" fmla="*/ 990600 h 2162175"/>
                  <a:gd name="connsiteX51" fmla="*/ 1499394 w 2020094"/>
                  <a:gd name="connsiteY51" fmla="*/ 1157287 h 2162175"/>
                  <a:gd name="connsiteX52" fmla="*/ 1747044 w 2020094"/>
                  <a:gd name="connsiteY52" fmla="*/ 1257300 h 2162175"/>
                  <a:gd name="connsiteX53" fmla="*/ 1980406 w 2020094"/>
                  <a:gd name="connsiteY53" fmla="*/ 1133475 h 2162175"/>
                  <a:gd name="connsiteX54" fmla="*/ 1985169 w 2020094"/>
                  <a:gd name="connsiteY54" fmla="*/ 871537 h 2162175"/>
                  <a:gd name="connsiteX55" fmla="*/ 1985169 w 2020094"/>
                  <a:gd name="connsiteY55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576064 w 2020094"/>
                  <a:gd name="connsiteY13" fmla="*/ 576064 h 2162175"/>
                  <a:gd name="connsiteX14" fmla="*/ 737394 w 2020094"/>
                  <a:gd name="connsiteY14" fmla="*/ 552450 h 2162175"/>
                  <a:gd name="connsiteX15" fmla="*/ 546894 w 2020094"/>
                  <a:gd name="connsiteY15" fmla="*/ 261937 h 2162175"/>
                  <a:gd name="connsiteX16" fmla="*/ 210641 w 2020094"/>
                  <a:gd name="connsiteY16" fmla="*/ 504279 h 2162175"/>
                  <a:gd name="connsiteX17" fmla="*/ 288032 w 2020094"/>
                  <a:gd name="connsiteY17" fmla="*/ 792088 h 2162175"/>
                  <a:gd name="connsiteX18" fmla="*/ 432048 w 2020094"/>
                  <a:gd name="connsiteY18" fmla="*/ 720080 h 2162175"/>
                  <a:gd name="connsiteX19" fmla="*/ 354657 w 2020094"/>
                  <a:gd name="connsiteY19" fmla="*/ 504279 h 2162175"/>
                  <a:gd name="connsiteX20" fmla="*/ 65881 w 2020094"/>
                  <a:gd name="connsiteY20" fmla="*/ 790575 h 2162175"/>
                  <a:gd name="connsiteX21" fmla="*/ 265906 w 2020094"/>
                  <a:gd name="connsiteY21" fmla="*/ 1038225 h 2162175"/>
                  <a:gd name="connsiteX22" fmla="*/ 532606 w 2020094"/>
                  <a:gd name="connsiteY22" fmla="*/ 952500 h 2162175"/>
                  <a:gd name="connsiteX23" fmla="*/ 175419 w 2020094"/>
                  <a:gd name="connsiteY23" fmla="*/ 881062 h 2162175"/>
                  <a:gd name="connsiteX24" fmla="*/ 75406 w 2020094"/>
                  <a:gd name="connsiteY24" fmla="*/ 1323975 h 2162175"/>
                  <a:gd name="connsiteX25" fmla="*/ 404019 w 2020094"/>
                  <a:gd name="connsiteY25" fmla="*/ 1319212 h 2162175"/>
                  <a:gd name="connsiteX26" fmla="*/ 227806 w 2020094"/>
                  <a:gd name="connsiteY26" fmla="*/ 1100137 h 2162175"/>
                  <a:gd name="connsiteX27" fmla="*/ 23019 w 2020094"/>
                  <a:gd name="connsiteY27" fmla="*/ 1562100 h 2162175"/>
                  <a:gd name="connsiteX28" fmla="*/ 365919 w 2020094"/>
                  <a:gd name="connsiteY28" fmla="*/ 1719262 h 2162175"/>
                  <a:gd name="connsiteX29" fmla="*/ 451644 w 2020094"/>
                  <a:gd name="connsiteY29" fmla="*/ 1428750 h 2162175"/>
                  <a:gd name="connsiteX30" fmla="*/ 189706 w 2020094"/>
                  <a:gd name="connsiteY30" fmla="*/ 1662112 h 2162175"/>
                  <a:gd name="connsiteX31" fmla="*/ 589756 w 2020094"/>
                  <a:gd name="connsiteY31" fmla="*/ 1985962 h 2162175"/>
                  <a:gd name="connsiteX32" fmla="*/ 789781 w 2020094"/>
                  <a:gd name="connsiteY32" fmla="*/ 1728787 h 2162175"/>
                  <a:gd name="connsiteX33" fmla="*/ 432594 w 2020094"/>
                  <a:gd name="connsiteY33" fmla="*/ 1795462 h 2162175"/>
                  <a:gd name="connsiteX34" fmla="*/ 761206 w 2020094"/>
                  <a:gd name="connsiteY34" fmla="*/ 2114550 h 2162175"/>
                  <a:gd name="connsiteX35" fmla="*/ 1108869 w 2020094"/>
                  <a:gd name="connsiteY35" fmla="*/ 1781175 h 2162175"/>
                  <a:gd name="connsiteX36" fmla="*/ 699294 w 2020094"/>
                  <a:gd name="connsiteY36" fmla="*/ 1757362 h 2162175"/>
                  <a:gd name="connsiteX37" fmla="*/ 1085056 w 2020094"/>
                  <a:gd name="connsiteY37" fmla="*/ 2162175 h 2162175"/>
                  <a:gd name="connsiteX38" fmla="*/ 1356519 w 2020094"/>
                  <a:gd name="connsiteY38" fmla="*/ 1757362 h 2162175"/>
                  <a:gd name="connsiteX39" fmla="*/ 1023144 w 2020094"/>
                  <a:gd name="connsiteY39" fmla="*/ 1743075 h 2162175"/>
                  <a:gd name="connsiteX40" fmla="*/ 1185069 w 2020094"/>
                  <a:gd name="connsiteY40" fmla="*/ 2043112 h 2162175"/>
                  <a:gd name="connsiteX41" fmla="*/ 1551781 w 2020094"/>
                  <a:gd name="connsiteY41" fmla="*/ 1943100 h 2162175"/>
                  <a:gd name="connsiteX42" fmla="*/ 1499394 w 2020094"/>
                  <a:gd name="connsiteY42" fmla="*/ 1600200 h 2162175"/>
                  <a:gd name="connsiteX43" fmla="*/ 1346994 w 2020094"/>
                  <a:gd name="connsiteY43" fmla="*/ 1881187 h 2162175"/>
                  <a:gd name="connsiteX44" fmla="*/ 1689894 w 2020094"/>
                  <a:gd name="connsiteY44" fmla="*/ 1881187 h 2162175"/>
                  <a:gd name="connsiteX45" fmla="*/ 1823244 w 2020094"/>
                  <a:gd name="connsiteY45" fmla="*/ 1590675 h 2162175"/>
                  <a:gd name="connsiteX46" fmla="*/ 1608931 w 2020094"/>
                  <a:gd name="connsiteY46" fmla="*/ 1295400 h 2162175"/>
                  <a:gd name="connsiteX47" fmla="*/ 1527969 w 2020094"/>
                  <a:gd name="connsiteY47" fmla="*/ 1628775 h 2162175"/>
                  <a:gd name="connsiteX48" fmla="*/ 1904206 w 2020094"/>
                  <a:gd name="connsiteY48" fmla="*/ 1562100 h 2162175"/>
                  <a:gd name="connsiteX49" fmla="*/ 1951831 w 2020094"/>
                  <a:gd name="connsiteY49" fmla="*/ 1304925 h 2162175"/>
                  <a:gd name="connsiteX50" fmla="*/ 1723231 w 2020094"/>
                  <a:gd name="connsiteY50" fmla="*/ 990600 h 2162175"/>
                  <a:gd name="connsiteX51" fmla="*/ 1499394 w 2020094"/>
                  <a:gd name="connsiteY51" fmla="*/ 1157287 h 2162175"/>
                  <a:gd name="connsiteX52" fmla="*/ 1747044 w 2020094"/>
                  <a:gd name="connsiteY52" fmla="*/ 1257300 h 2162175"/>
                  <a:gd name="connsiteX53" fmla="*/ 1980406 w 2020094"/>
                  <a:gd name="connsiteY53" fmla="*/ 1133475 h 2162175"/>
                  <a:gd name="connsiteX54" fmla="*/ 1985169 w 2020094"/>
                  <a:gd name="connsiteY54" fmla="*/ 871537 h 2162175"/>
                  <a:gd name="connsiteX55" fmla="*/ 1985169 w 2020094"/>
                  <a:gd name="connsiteY55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576064 w 2020094"/>
                  <a:gd name="connsiteY13" fmla="*/ 576064 h 2162175"/>
                  <a:gd name="connsiteX14" fmla="*/ 720080 w 2020094"/>
                  <a:gd name="connsiteY14" fmla="*/ 504056 h 2162175"/>
                  <a:gd name="connsiteX15" fmla="*/ 546894 w 2020094"/>
                  <a:gd name="connsiteY15" fmla="*/ 261937 h 2162175"/>
                  <a:gd name="connsiteX16" fmla="*/ 210641 w 2020094"/>
                  <a:gd name="connsiteY16" fmla="*/ 504279 h 2162175"/>
                  <a:gd name="connsiteX17" fmla="*/ 288032 w 2020094"/>
                  <a:gd name="connsiteY17" fmla="*/ 792088 h 2162175"/>
                  <a:gd name="connsiteX18" fmla="*/ 432048 w 2020094"/>
                  <a:gd name="connsiteY18" fmla="*/ 720080 h 2162175"/>
                  <a:gd name="connsiteX19" fmla="*/ 354657 w 2020094"/>
                  <a:gd name="connsiteY19" fmla="*/ 504279 h 2162175"/>
                  <a:gd name="connsiteX20" fmla="*/ 65881 w 2020094"/>
                  <a:gd name="connsiteY20" fmla="*/ 790575 h 2162175"/>
                  <a:gd name="connsiteX21" fmla="*/ 265906 w 2020094"/>
                  <a:gd name="connsiteY21" fmla="*/ 1038225 h 2162175"/>
                  <a:gd name="connsiteX22" fmla="*/ 532606 w 2020094"/>
                  <a:gd name="connsiteY22" fmla="*/ 952500 h 2162175"/>
                  <a:gd name="connsiteX23" fmla="*/ 175419 w 2020094"/>
                  <a:gd name="connsiteY23" fmla="*/ 881062 h 2162175"/>
                  <a:gd name="connsiteX24" fmla="*/ 75406 w 2020094"/>
                  <a:gd name="connsiteY24" fmla="*/ 1323975 h 2162175"/>
                  <a:gd name="connsiteX25" fmla="*/ 404019 w 2020094"/>
                  <a:gd name="connsiteY25" fmla="*/ 1319212 h 2162175"/>
                  <a:gd name="connsiteX26" fmla="*/ 227806 w 2020094"/>
                  <a:gd name="connsiteY26" fmla="*/ 1100137 h 2162175"/>
                  <a:gd name="connsiteX27" fmla="*/ 23019 w 2020094"/>
                  <a:gd name="connsiteY27" fmla="*/ 1562100 h 2162175"/>
                  <a:gd name="connsiteX28" fmla="*/ 365919 w 2020094"/>
                  <a:gd name="connsiteY28" fmla="*/ 1719262 h 2162175"/>
                  <a:gd name="connsiteX29" fmla="*/ 451644 w 2020094"/>
                  <a:gd name="connsiteY29" fmla="*/ 1428750 h 2162175"/>
                  <a:gd name="connsiteX30" fmla="*/ 189706 w 2020094"/>
                  <a:gd name="connsiteY30" fmla="*/ 1662112 h 2162175"/>
                  <a:gd name="connsiteX31" fmla="*/ 589756 w 2020094"/>
                  <a:gd name="connsiteY31" fmla="*/ 1985962 h 2162175"/>
                  <a:gd name="connsiteX32" fmla="*/ 789781 w 2020094"/>
                  <a:gd name="connsiteY32" fmla="*/ 1728787 h 2162175"/>
                  <a:gd name="connsiteX33" fmla="*/ 432594 w 2020094"/>
                  <a:gd name="connsiteY33" fmla="*/ 1795462 h 2162175"/>
                  <a:gd name="connsiteX34" fmla="*/ 761206 w 2020094"/>
                  <a:gd name="connsiteY34" fmla="*/ 2114550 h 2162175"/>
                  <a:gd name="connsiteX35" fmla="*/ 1108869 w 2020094"/>
                  <a:gd name="connsiteY35" fmla="*/ 1781175 h 2162175"/>
                  <a:gd name="connsiteX36" fmla="*/ 699294 w 2020094"/>
                  <a:gd name="connsiteY36" fmla="*/ 1757362 h 2162175"/>
                  <a:gd name="connsiteX37" fmla="*/ 1085056 w 2020094"/>
                  <a:gd name="connsiteY37" fmla="*/ 2162175 h 2162175"/>
                  <a:gd name="connsiteX38" fmla="*/ 1356519 w 2020094"/>
                  <a:gd name="connsiteY38" fmla="*/ 1757362 h 2162175"/>
                  <a:gd name="connsiteX39" fmla="*/ 1023144 w 2020094"/>
                  <a:gd name="connsiteY39" fmla="*/ 1743075 h 2162175"/>
                  <a:gd name="connsiteX40" fmla="*/ 1185069 w 2020094"/>
                  <a:gd name="connsiteY40" fmla="*/ 2043112 h 2162175"/>
                  <a:gd name="connsiteX41" fmla="*/ 1551781 w 2020094"/>
                  <a:gd name="connsiteY41" fmla="*/ 1943100 h 2162175"/>
                  <a:gd name="connsiteX42" fmla="*/ 1499394 w 2020094"/>
                  <a:gd name="connsiteY42" fmla="*/ 1600200 h 2162175"/>
                  <a:gd name="connsiteX43" fmla="*/ 1346994 w 2020094"/>
                  <a:gd name="connsiteY43" fmla="*/ 1881187 h 2162175"/>
                  <a:gd name="connsiteX44" fmla="*/ 1689894 w 2020094"/>
                  <a:gd name="connsiteY44" fmla="*/ 1881187 h 2162175"/>
                  <a:gd name="connsiteX45" fmla="*/ 1823244 w 2020094"/>
                  <a:gd name="connsiteY45" fmla="*/ 1590675 h 2162175"/>
                  <a:gd name="connsiteX46" fmla="*/ 1608931 w 2020094"/>
                  <a:gd name="connsiteY46" fmla="*/ 1295400 h 2162175"/>
                  <a:gd name="connsiteX47" fmla="*/ 1527969 w 2020094"/>
                  <a:gd name="connsiteY47" fmla="*/ 1628775 h 2162175"/>
                  <a:gd name="connsiteX48" fmla="*/ 1904206 w 2020094"/>
                  <a:gd name="connsiteY48" fmla="*/ 1562100 h 2162175"/>
                  <a:gd name="connsiteX49" fmla="*/ 1951831 w 2020094"/>
                  <a:gd name="connsiteY49" fmla="*/ 1304925 h 2162175"/>
                  <a:gd name="connsiteX50" fmla="*/ 1723231 w 2020094"/>
                  <a:gd name="connsiteY50" fmla="*/ 990600 h 2162175"/>
                  <a:gd name="connsiteX51" fmla="*/ 1499394 w 2020094"/>
                  <a:gd name="connsiteY51" fmla="*/ 1157287 h 2162175"/>
                  <a:gd name="connsiteX52" fmla="*/ 1747044 w 2020094"/>
                  <a:gd name="connsiteY52" fmla="*/ 1257300 h 2162175"/>
                  <a:gd name="connsiteX53" fmla="*/ 1980406 w 2020094"/>
                  <a:gd name="connsiteY53" fmla="*/ 1133475 h 2162175"/>
                  <a:gd name="connsiteX54" fmla="*/ 1985169 w 2020094"/>
                  <a:gd name="connsiteY54" fmla="*/ 871537 h 2162175"/>
                  <a:gd name="connsiteX55" fmla="*/ 1985169 w 2020094"/>
                  <a:gd name="connsiteY55" fmla="*/ 871537 h 2162175"/>
                  <a:gd name="connsiteX0" fmla="*/ 1713706 w 2020094"/>
                  <a:gd name="connsiteY0" fmla="*/ 678143 h 2159281"/>
                  <a:gd name="connsiteX1" fmla="*/ 1856581 w 2020094"/>
                  <a:gd name="connsiteY1" fmla="*/ 649568 h 2159281"/>
                  <a:gd name="connsiteX2" fmla="*/ 1794669 w 2020094"/>
                  <a:gd name="connsiteY2" fmla="*/ 382868 h 2159281"/>
                  <a:gd name="connsiteX3" fmla="*/ 1513681 w 2020094"/>
                  <a:gd name="connsiteY3" fmla="*/ 259043 h 2159281"/>
                  <a:gd name="connsiteX4" fmla="*/ 1337469 w 2020094"/>
                  <a:gd name="connsiteY4" fmla="*/ 92356 h 2159281"/>
                  <a:gd name="connsiteX5" fmla="*/ 1070769 w 2020094"/>
                  <a:gd name="connsiteY5" fmla="*/ 239993 h 2159281"/>
                  <a:gd name="connsiteX6" fmla="*/ 1256506 w 2020094"/>
                  <a:gd name="connsiteY6" fmla="*/ 411443 h 2159281"/>
                  <a:gd name="connsiteX7" fmla="*/ 1251744 w 2020094"/>
                  <a:gd name="connsiteY7" fmla="*/ 101881 h 2159281"/>
                  <a:gd name="connsiteX8" fmla="*/ 846931 w 2020094"/>
                  <a:gd name="connsiteY8" fmla="*/ 44731 h 2159281"/>
                  <a:gd name="connsiteX9" fmla="*/ 764853 w 2020094"/>
                  <a:gd name="connsiteY9" fmla="*/ 370268 h 2159281"/>
                  <a:gd name="connsiteX10" fmla="*/ 1013619 w 2020094"/>
                  <a:gd name="connsiteY10" fmla="*/ 378106 h 2159281"/>
                  <a:gd name="connsiteX11" fmla="*/ 713581 w 2020094"/>
                  <a:gd name="connsiteY11" fmla="*/ 78068 h 2159281"/>
                  <a:gd name="connsiteX12" fmla="*/ 480219 w 2020094"/>
                  <a:gd name="connsiteY12" fmla="*/ 392393 h 2159281"/>
                  <a:gd name="connsiteX13" fmla="*/ 576064 w 2020094"/>
                  <a:gd name="connsiteY13" fmla="*/ 573170 h 2159281"/>
                  <a:gd name="connsiteX14" fmla="*/ 720080 w 2020094"/>
                  <a:gd name="connsiteY14" fmla="*/ 501162 h 2159281"/>
                  <a:gd name="connsiteX15" fmla="*/ 546894 w 2020094"/>
                  <a:gd name="connsiteY15" fmla="*/ 259043 h 2159281"/>
                  <a:gd name="connsiteX16" fmla="*/ 210641 w 2020094"/>
                  <a:gd name="connsiteY16" fmla="*/ 501385 h 2159281"/>
                  <a:gd name="connsiteX17" fmla="*/ 288032 w 2020094"/>
                  <a:gd name="connsiteY17" fmla="*/ 789194 h 2159281"/>
                  <a:gd name="connsiteX18" fmla="*/ 432048 w 2020094"/>
                  <a:gd name="connsiteY18" fmla="*/ 717186 h 2159281"/>
                  <a:gd name="connsiteX19" fmla="*/ 354657 w 2020094"/>
                  <a:gd name="connsiteY19" fmla="*/ 501385 h 2159281"/>
                  <a:gd name="connsiteX20" fmla="*/ 65881 w 2020094"/>
                  <a:gd name="connsiteY20" fmla="*/ 787681 h 2159281"/>
                  <a:gd name="connsiteX21" fmla="*/ 265906 w 2020094"/>
                  <a:gd name="connsiteY21" fmla="*/ 1035331 h 2159281"/>
                  <a:gd name="connsiteX22" fmla="*/ 532606 w 2020094"/>
                  <a:gd name="connsiteY22" fmla="*/ 949606 h 2159281"/>
                  <a:gd name="connsiteX23" fmla="*/ 175419 w 2020094"/>
                  <a:gd name="connsiteY23" fmla="*/ 878168 h 2159281"/>
                  <a:gd name="connsiteX24" fmla="*/ 75406 w 2020094"/>
                  <a:gd name="connsiteY24" fmla="*/ 1321081 h 2159281"/>
                  <a:gd name="connsiteX25" fmla="*/ 404019 w 2020094"/>
                  <a:gd name="connsiteY25" fmla="*/ 1316318 h 2159281"/>
                  <a:gd name="connsiteX26" fmla="*/ 227806 w 2020094"/>
                  <a:gd name="connsiteY26" fmla="*/ 1097243 h 2159281"/>
                  <a:gd name="connsiteX27" fmla="*/ 23019 w 2020094"/>
                  <a:gd name="connsiteY27" fmla="*/ 1559206 h 2159281"/>
                  <a:gd name="connsiteX28" fmla="*/ 365919 w 2020094"/>
                  <a:gd name="connsiteY28" fmla="*/ 1716368 h 2159281"/>
                  <a:gd name="connsiteX29" fmla="*/ 451644 w 2020094"/>
                  <a:gd name="connsiteY29" fmla="*/ 1425856 h 2159281"/>
                  <a:gd name="connsiteX30" fmla="*/ 189706 w 2020094"/>
                  <a:gd name="connsiteY30" fmla="*/ 1659218 h 2159281"/>
                  <a:gd name="connsiteX31" fmla="*/ 589756 w 2020094"/>
                  <a:gd name="connsiteY31" fmla="*/ 1983068 h 2159281"/>
                  <a:gd name="connsiteX32" fmla="*/ 789781 w 2020094"/>
                  <a:gd name="connsiteY32" fmla="*/ 1725893 h 2159281"/>
                  <a:gd name="connsiteX33" fmla="*/ 432594 w 2020094"/>
                  <a:gd name="connsiteY33" fmla="*/ 1792568 h 2159281"/>
                  <a:gd name="connsiteX34" fmla="*/ 761206 w 2020094"/>
                  <a:gd name="connsiteY34" fmla="*/ 2111656 h 2159281"/>
                  <a:gd name="connsiteX35" fmla="*/ 1108869 w 2020094"/>
                  <a:gd name="connsiteY35" fmla="*/ 1778281 h 2159281"/>
                  <a:gd name="connsiteX36" fmla="*/ 699294 w 2020094"/>
                  <a:gd name="connsiteY36" fmla="*/ 1754468 h 2159281"/>
                  <a:gd name="connsiteX37" fmla="*/ 1085056 w 2020094"/>
                  <a:gd name="connsiteY37" fmla="*/ 2159281 h 2159281"/>
                  <a:gd name="connsiteX38" fmla="*/ 1356519 w 2020094"/>
                  <a:gd name="connsiteY38" fmla="*/ 1754468 h 2159281"/>
                  <a:gd name="connsiteX39" fmla="*/ 1023144 w 2020094"/>
                  <a:gd name="connsiteY39" fmla="*/ 1740181 h 2159281"/>
                  <a:gd name="connsiteX40" fmla="*/ 1185069 w 2020094"/>
                  <a:gd name="connsiteY40" fmla="*/ 2040218 h 2159281"/>
                  <a:gd name="connsiteX41" fmla="*/ 1551781 w 2020094"/>
                  <a:gd name="connsiteY41" fmla="*/ 1940206 h 2159281"/>
                  <a:gd name="connsiteX42" fmla="*/ 1499394 w 2020094"/>
                  <a:gd name="connsiteY42" fmla="*/ 1597306 h 2159281"/>
                  <a:gd name="connsiteX43" fmla="*/ 1346994 w 2020094"/>
                  <a:gd name="connsiteY43" fmla="*/ 1878293 h 2159281"/>
                  <a:gd name="connsiteX44" fmla="*/ 1689894 w 2020094"/>
                  <a:gd name="connsiteY44" fmla="*/ 1878293 h 2159281"/>
                  <a:gd name="connsiteX45" fmla="*/ 1823244 w 2020094"/>
                  <a:gd name="connsiteY45" fmla="*/ 1587781 h 2159281"/>
                  <a:gd name="connsiteX46" fmla="*/ 1608931 w 2020094"/>
                  <a:gd name="connsiteY46" fmla="*/ 1292506 h 2159281"/>
                  <a:gd name="connsiteX47" fmla="*/ 1527969 w 2020094"/>
                  <a:gd name="connsiteY47" fmla="*/ 1625881 h 2159281"/>
                  <a:gd name="connsiteX48" fmla="*/ 1904206 w 2020094"/>
                  <a:gd name="connsiteY48" fmla="*/ 1559206 h 2159281"/>
                  <a:gd name="connsiteX49" fmla="*/ 1951831 w 2020094"/>
                  <a:gd name="connsiteY49" fmla="*/ 1302031 h 2159281"/>
                  <a:gd name="connsiteX50" fmla="*/ 1723231 w 2020094"/>
                  <a:gd name="connsiteY50" fmla="*/ 987706 h 2159281"/>
                  <a:gd name="connsiteX51" fmla="*/ 1499394 w 2020094"/>
                  <a:gd name="connsiteY51" fmla="*/ 1154393 h 2159281"/>
                  <a:gd name="connsiteX52" fmla="*/ 1747044 w 2020094"/>
                  <a:gd name="connsiteY52" fmla="*/ 1254406 h 2159281"/>
                  <a:gd name="connsiteX53" fmla="*/ 1980406 w 2020094"/>
                  <a:gd name="connsiteY53" fmla="*/ 1130581 h 2159281"/>
                  <a:gd name="connsiteX54" fmla="*/ 1985169 w 2020094"/>
                  <a:gd name="connsiteY54" fmla="*/ 868643 h 2159281"/>
                  <a:gd name="connsiteX55" fmla="*/ 1985169 w 2020094"/>
                  <a:gd name="connsiteY55" fmla="*/ 868643 h 2159281"/>
                  <a:gd name="connsiteX0" fmla="*/ 1713706 w 2020094"/>
                  <a:gd name="connsiteY0" fmla="*/ 678143 h 2159281"/>
                  <a:gd name="connsiteX1" fmla="*/ 1856581 w 2020094"/>
                  <a:gd name="connsiteY1" fmla="*/ 649568 h 2159281"/>
                  <a:gd name="connsiteX2" fmla="*/ 1794669 w 2020094"/>
                  <a:gd name="connsiteY2" fmla="*/ 382868 h 2159281"/>
                  <a:gd name="connsiteX3" fmla="*/ 1513681 w 2020094"/>
                  <a:gd name="connsiteY3" fmla="*/ 259043 h 2159281"/>
                  <a:gd name="connsiteX4" fmla="*/ 1337469 w 2020094"/>
                  <a:gd name="connsiteY4" fmla="*/ 92356 h 2159281"/>
                  <a:gd name="connsiteX5" fmla="*/ 1070769 w 2020094"/>
                  <a:gd name="connsiteY5" fmla="*/ 239993 h 2159281"/>
                  <a:gd name="connsiteX6" fmla="*/ 1256506 w 2020094"/>
                  <a:gd name="connsiteY6" fmla="*/ 411443 h 2159281"/>
                  <a:gd name="connsiteX7" fmla="*/ 1251744 w 2020094"/>
                  <a:gd name="connsiteY7" fmla="*/ 101881 h 2159281"/>
                  <a:gd name="connsiteX8" fmla="*/ 846931 w 2020094"/>
                  <a:gd name="connsiteY8" fmla="*/ 44731 h 2159281"/>
                  <a:gd name="connsiteX9" fmla="*/ 764853 w 2020094"/>
                  <a:gd name="connsiteY9" fmla="*/ 370268 h 2159281"/>
                  <a:gd name="connsiteX10" fmla="*/ 1008112 w 2020094"/>
                  <a:gd name="connsiteY10" fmla="*/ 357146 h 2159281"/>
                  <a:gd name="connsiteX11" fmla="*/ 713581 w 2020094"/>
                  <a:gd name="connsiteY11" fmla="*/ 78068 h 2159281"/>
                  <a:gd name="connsiteX12" fmla="*/ 480219 w 2020094"/>
                  <a:gd name="connsiteY12" fmla="*/ 392393 h 2159281"/>
                  <a:gd name="connsiteX13" fmla="*/ 576064 w 2020094"/>
                  <a:gd name="connsiteY13" fmla="*/ 573170 h 2159281"/>
                  <a:gd name="connsiteX14" fmla="*/ 720080 w 2020094"/>
                  <a:gd name="connsiteY14" fmla="*/ 501162 h 2159281"/>
                  <a:gd name="connsiteX15" fmla="*/ 546894 w 2020094"/>
                  <a:gd name="connsiteY15" fmla="*/ 259043 h 2159281"/>
                  <a:gd name="connsiteX16" fmla="*/ 210641 w 2020094"/>
                  <a:gd name="connsiteY16" fmla="*/ 501385 h 2159281"/>
                  <a:gd name="connsiteX17" fmla="*/ 288032 w 2020094"/>
                  <a:gd name="connsiteY17" fmla="*/ 789194 h 2159281"/>
                  <a:gd name="connsiteX18" fmla="*/ 432048 w 2020094"/>
                  <a:gd name="connsiteY18" fmla="*/ 717186 h 2159281"/>
                  <a:gd name="connsiteX19" fmla="*/ 354657 w 2020094"/>
                  <a:gd name="connsiteY19" fmla="*/ 501385 h 2159281"/>
                  <a:gd name="connsiteX20" fmla="*/ 65881 w 2020094"/>
                  <a:gd name="connsiteY20" fmla="*/ 787681 h 2159281"/>
                  <a:gd name="connsiteX21" fmla="*/ 265906 w 2020094"/>
                  <a:gd name="connsiteY21" fmla="*/ 1035331 h 2159281"/>
                  <a:gd name="connsiteX22" fmla="*/ 532606 w 2020094"/>
                  <a:gd name="connsiteY22" fmla="*/ 949606 h 2159281"/>
                  <a:gd name="connsiteX23" fmla="*/ 175419 w 2020094"/>
                  <a:gd name="connsiteY23" fmla="*/ 878168 h 2159281"/>
                  <a:gd name="connsiteX24" fmla="*/ 75406 w 2020094"/>
                  <a:gd name="connsiteY24" fmla="*/ 1321081 h 2159281"/>
                  <a:gd name="connsiteX25" fmla="*/ 404019 w 2020094"/>
                  <a:gd name="connsiteY25" fmla="*/ 1316318 h 2159281"/>
                  <a:gd name="connsiteX26" fmla="*/ 227806 w 2020094"/>
                  <a:gd name="connsiteY26" fmla="*/ 1097243 h 2159281"/>
                  <a:gd name="connsiteX27" fmla="*/ 23019 w 2020094"/>
                  <a:gd name="connsiteY27" fmla="*/ 1559206 h 2159281"/>
                  <a:gd name="connsiteX28" fmla="*/ 365919 w 2020094"/>
                  <a:gd name="connsiteY28" fmla="*/ 1716368 h 2159281"/>
                  <a:gd name="connsiteX29" fmla="*/ 451644 w 2020094"/>
                  <a:gd name="connsiteY29" fmla="*/ 1425856 h 2159281"/>
                  <a:gd name="connsiteX30" fmla="*/ 189706 w 2020094"/>
                  <a:gd name="connsiteY30" fmla="*/ 1659218 h 2159281"/>
                  <a:gd name="connsiteX31" fmla="*/ 589756 w 2020094"/>
                  <a:gd name="connsiteY31" fmla="*/ 1983068 h 2159281"/>
                  <a:gd name="connsiteX32" fmla="*/ 789781 w 2020094"/>
                  <a:gd name="connsiteY32" fmla="*/ 1725893 h 2159281"/>
                  <a:gd name="connsiteX33" fmla="*/ 432594 w 2020094"/>
                  <a:gd name="connsiteY33" fmla="*/ 1792568 h 2159281"/>
                  <a:gd name="connsiteX34" fmla="*/ 761206 w 2020094"/>
                  <a:gd name="connsiteY34" fmla="*/ 2111656 h 2159281"/>
                  <a:gd name="connsiteX35" fmla="*/ 1108869 w 2020094"/>
                  <a:gd name="connsiteY35" fmla="*/ 1778281 h 2159281"/>
                  <a:gd name="connsiteX36" fmla="*/ 699294 w 2020094"/>
                  <a:gd name="connsiteY36" fmla="*/ 1754468 h 2159281"/>
                  <a:gd name="connsiteX37" fmla="*/ 1085056 w 2020094"/>
                  <a:gd name="connsiteY37" fmla="*/ 2159281 h 2159281"/>
                  <a:gd name="connsiteX38" fmla="*/ 1356519 w 2020094"/>
                  <a:gd name="connsiteY38" fmla="*/ 1754468 h 2159281"/>
                  <a:gd name="connsiteX39" fmla="*/ 1023144 w 2020094"/>
                  <a:gd name="connsiteY39" fmla="*/ 1740181 h 2159281"/>
                  <a:gd name="connsiteX40" fmla="*/ 1185069 w 2020094"/>
                  <a:gd name="connsiteY40" fmla="*/ 2040218 h 2159281"/>
                  <a:gd name="connsiteX41" fmla="*/ 1551781 w 2020094"/>
                  <a:gd name="connsiteY41" fmla="*/ 1940206 h 2159281"/>
                  <a:gd name="connsiteX42" fmla="*/ 1499394 w 2020094"/>
                  <a:gd name="connsiteY42" fmla="*/ 1597306 h 2159281"/>
                  <a:gd name="connsiteX43" fmla="*/ 1346994 w 2020094"/>
                  <a:gd name="connsiteY43" fmla="*/ 1878293 h 2159281"/>
                  <a:gd name="connsiteX44" fmla="*/ 1689894 w 2020094"/>
                  <a:gd name="connsiteY44" fmla="*/ 1878293 h 2159281"/>
                  <a:gd name="connsiteX45" fmla="*/ 1823244 w 2020094"/>
                  <a:gd name="connsiteY45" fmla="*/ 1587781 h 2159281"/>
                  <a:gd name="connsiteX46" fmla="*/ 1608931 w 2020094"/>
                  <a:gd name="connsiteY46" fmla="*/ 1292506 h 2159281"/>
                  <a:gd name="connsiteX47" fmla="*/ 1527969 w 2020094"/>
                  <a:gd name="connsiteY47" fmla="*/ 1625881 h 2159281"/>
                  <a:gd name="connsiteX48" fmla="*/ 1904206 w 2020094"/>
                  <a:gd name="connsiteY48" fmla="*/ 1559206 h 2159281"/>
                  <a:gd name="connsiteX49" fmla="*/ 1951831 w 2020094"/>
                  <a:gd name="connsiteY49" fmla="*/ 1302031 h 2159281"/>
                  <a:gd name="connsiteX50" fmla="*/ 1723231 w 2020094"/>
                  <a:gd name="connsiteY50" fmla="*/ 987706 h 2159281"/>
                  <a:gd name="connsiteX51" fmla="*/ 1499394 w 2020094"/>
                  <a:gd name="connsiteY51" fmla="*/ 1154393 h 2159281"/>
                  <a:gd name="connsiteX52" fmla="*/ 1747044 w 2020094"/>
                  <a:gd name="connsiteY52" fmla="*/ 1254406 h 2159281"/>
                  <a:gd name="connsiteX53" fmla="*/ 1980406 w 2020094"/>
                  <a:gd name="connsiteY53" fmla="*/ 1130581 h 2159281"/>
                  <a:gd name="connsiteX54" fmla="*/ 1985169 w 2020094"/>
                  <a:gd name="connsiteY54" fmla="*/ 868643 h 2159281"/>
                  <a:gd name="connsiteX55" fmla="*/ 1985169 w 2020094"/>
                  <a:gd name="connsiteY55" fmla="*/ 868643 h 2159281"/>
                  <a:gd name="connsiteX0" fmla="*/ 1713706 w 2020094"/>
                  <a:gd name="connsiteY0" fmla="*/ 678143 h 2159281"/>
                  <a:gd name="connsiteX1" fmla="*/ 1856581 w 2020094"/>
                  <a:gd name="connsiteY1" fmla="*/ 649568 h 2159281"/>
                  <a:gd name="connsiteX2" fmla="*/ 1794669 w 2020094"/>
                  <a:gd name="connsiteY2" fmla="*/ 382868 h 2159281"/>
                  <a:gd name="connsiteX3" fmla="*/ 1513681 w 2020094"/>
                  <a:gd name="connsiteY3" fmla="*/ 259043 h 2159281"/>
                  <a:gd name="connsiteX4" fmla="*/ 1337469 w 2020094"/>
                  <a:gd name="connsiteY4" fmla="*/ 92356 h 2159281"/>
                  <a:gd name="connsiteX5" fmla="*/ 1070769 w 2020094"/>
                  <a:gd name="connsiteY5" fmla="*/ 239993 h 2159281"/>
                  <a:gd name="connsiteX6" fmla="*/ 1256506 w 2020094"/>
                  <a:gd name="connsiteY6" fmla="*/ 411443 h 2159281"/>
                  <a:gd name="connsiteX7" fmla="*/ 1251744 w 2020094"/>
                  <a:gd name="connsiteY7" fmla="*/ 101881 h 2159281"/>
                  <a:gd name="connsiteX8" fmla="*/ 846931 w 2020094"/>
                  <a:gd name="connsiteY8" fmla="*/ 44731 h 2159281"/>
                  <a:gd name="connsiteX9" fmla="*/ 764853 w 2020094"/>
                  <a:gd name="connsiteY9" fmla="*/ 370268 h 2159281"/>
                  <a:gd name="connsiteX10" fmla="*/ 966614 w 2020094"/>
                  <a:gd name="connsiteY10" fmla="*/ 335020 h 2159281"/>
                  <a:gd name="connsiteX11" fmla="*/ 713581 w 2020094"/>
                  <a:gd name="connsiteY11" fmla="*/ 78068 h 2159281"/>
                  <a:gd name="connsiteX12" fmla="*/ 480219 w 2020094"/>
                  <a:gd name="connsiteY12" fmla="*/ 392393 h 2159281"/>
                  <a:gd name="connsiteX13" fmla="*/ 576064 w 2020094"/>
                  <a:gd name="connsiteY13" fmla="*/ 573170 h 2159281"/>
                  <a:gd name="connsiteX14" fmla="*/ 720080 w 2020094"/>
                  <a:gd name="connsiteY14" fmla="*/ 501162 h 2159281"/>
                  <a:gd name="connsiteX15" fmla="*/ 546894 w 2020094"/>
                  <a:gd name="connsiteY15" fmla="*/ 259043 h 2159281"/>
                  <a:gd name="connsiteX16" fmla="*/ 210641 w 2020094"/>
                  <a:gd name="connsiteY16" fmla="*/ 501385 h 2159281"/>
                  <a:gd name="connsiteX17" fmla="*/ 288032 w 2020094"/>
                  <a:gd name="connsiteY17" fmla="*/ 789194 h 2159281"/>
                  <a:gd name="connsiteX18" fmla="*/ 432048 w 2020094"/>
                  <a:gd name="connsiteY18" fmla="*/ 717186 h 2159281"/>
                  <a:gd name="connsiteX19" fmla="*/ 354657 w 2020094"/>
                  <a:gd name="connsiteY19" fmla="*/ 501385 h 2159281"/>
                  <a:gd name="connsiteX20" fmla="*/ 65881 w 2020094"/>
                  <a:gd name="connsiteY20" fmla="*/ 787681 h 2159281"/>
                  <a:gd name="connsiteX21" fmla="*/ 265906 w 2020094"/>
                  <a:gd name="connsiteY21" fmla="*/ 1035331 h 2159281"/>
                  <a:gd name="connsiteX22" fmla="*/ 532606 w 2020094"/>
                  <a:gd name="connsiteY22" fmla="*/ 949606 h 2159281"/>
                  <a:gd name="connsiteX23" fmla="*/ 175419 w 2020094"/>
                  <a:gd name="connsiteY23" fmla="*/ 878168 h 2159281"/>
                  <a:gd name="connsiteX24" fmla="*/ 75406 w 2020094"/>
                  <a:gd name="connsiteY24" fmla="*/ 1321081 h 2159281"/>
                  <a:gd name="connsiteX25" fmla="*/ 404019 w 2020094"/>
                  <a:gd name="connsiteY25" fmla="*/ 1316318 h 2159281"/>
                  <a:gd name="connsiteX26" fmla="*/ 227806 w 2020094"/>
                  <a:gd name="connsiteY26" fmla="*/ 1097243 h 2159281"/>
                  <a:gd name="connsiteX27" fmla="*/ 23019 w 2020094"/>
                  <a:gd name="connsiteY27" fmla="*/ 1559206 h 2159281"/>
                  <a:gd name="connsiteX28" fmla="*/ 365919 w 2020094"/>
                  <a:gd name="connsiteY28" fmla="*/ 1716368 h 2159281"/>
                  <a:gd name="connsiteX29" fmla="*/ 451644 w 2020094"/>
                  <a:gd name="connsiteY29" fmla="*/ 1425856 h 2159281"/>
                  <a:gd name="connsiteX30" fmla="*/ 189706 w 2020094"/>
                  <a:gd name="connsiteY30" fmla="*/ 1659218 h 2159281"/>
                  <a:gd name="connsiteX31" fmla="*/ 589756 w 2020094"/>
                  <a:gd name="connsiteY31" fmla="*/ 1983068 h 2159281"/>
                  <a:gd name="connsiteX32" fmla="*/ 789781 w 2020094"/>
                  <a:gd name="connsiteY32" fmla="*/ 1725893 h 2159281"/>
                  <a:gd name="connsiteX33" fmla="*/ 432594 w 2020094"/>
                  <a:gd name="connsiteY33" fmla="*/ 1792568 h 2159281"/>
                  <a:gd name="connsiteX34" fmla="*/ 761206 w 2020094"/>
                  <a:gd name="connsiteY34" fmla="*/ 2111656 h 2159281"/>
                  <a:gd name="connsiteX35" fmla="*/ 1108869 w 2020094"/>
                  <a:gd name="connsiteY35" fmla="*/ 1778281 h 2159281"/>
                  <a:gd name="connsiteX36" fmla="*/ 699294 w 2020094"/>
                  <a:gd name="connsiteY36" fmla="*/ 1754468 h 2159281"/>
                  <a:gd name="connsiteX37" fmla="*/ 1085056 w 2020094"/>
                  <a:gd name="connsiteY37" fmla="*/ 2159281 h 2159281"/>
                  <a:gd name="connsiteX38" fmla="*/ 1356519 w 2020094"/>
                  <a:gd name="connsiteY38" fmla="*/ 1754468 h 2159281"/>
                  <a:gd name="connsiteX39" fmla="*/ 1023144 w 2020094"/>
                  <a:gd name="connsiteY39" fmla="*/ 1740181 h 2159281"/>
                  <a:gd name="connsiteX40" fmla="*/ 1185069 w 2020094"/>
                  <a:gd name="connsiteY40" fmla="*/ 2040218 h 2159281"/>
                  <a:gd name="connsiteX41" fmla="*/ 1551781 w 2020094"/>
                  <a:gd name="connsiteY41" fmla="*/ 1940206 h 2159281"/>
                  <a:gd name="connsiteX42" fmla="*/ 1499394 w 2020094"/>
                  <a:gd name="connsiteY42" fmla="*/ 1597306 h 2159281"/>
                  <a:gd name="connsiteX43" fmla="*/ 1346994 w 2020094"/>
                  <a:gd name="connsiteY43" fmla="*/ 1878293 h 2159281"/>
                  <a:gd name="connsiteX44" fmla="*/ 1689894 w 2020094"/>
                  <a:gd name="connsiteY44" fmla="*/ 1878293 h 2159281"/>
                  <a:gd name="connsiteX45" fmla="*/ 1823244 w 2020094"/>
                  <a:gd name="connsiteY45" fmla="*/ 1587781 h 2159281"/>
                  <a:gd name="connsiteX46" fmla="*/ 1608931 w 2020094"/>
                  <a:gd name="connsiteY46" fmla="*/ 1292506 h 2159281"/>
                  <a:gd name="connsiteX47" fmla="*/ 1527969 w 2020094"/>
                  <a:gd name="connsiteY47" fmla="*/ 1625881 h 2159281"/>
                  <a:gd name="connsiteX48" fmla="*/ 1904206 w 2020094"/>
                  <a:gd name="connsiteY48" fmla="*/ 1559206 h 2159281"/>
                  <a:gd name="connsiteX49" fmla="*/ 1951831 w 2020094"/>
                  <a:gd name="connsiteY49" fmla="*/ 1302031 h 2159281"/>
                  <a:gd name="connsiteX50" fmla="*/ 1723231 w 2020094"/>
                  <a:gd name="connsiteY50" fmla="*/ 987706 h 2159281"/>
                  <a:gd name="connsiteX51" fmla="*/ 1499394 w 2020094"/>
                  <a:gd name="connsiteY51" fmla="*/ 1154393 h 2159281"/>
                  <a:gd name="connsiteX52" fmla="*/ 1747044 w 2020094"/>
                  <a:gd name="connsiteY52" fmla="*/ 1254406 h 2159281"/>
                  <a:gd name="connsiteX53" fmla="*/ 1980406 w 2020094"/>
                  <a:gd name="connsiteY53" fmla="*/ 1130581 h 2159281"/>
                  <a:gd name="connsiteX54" fmla="*/ 1985169 w 2020094"/>
                  <a:gd name="connsiteY54" fmla="*/ 868643 h 2159281"/>
                  <a:gd name="connsiteX55" fmla="*/ 1985169 w 2020094"/>
                  <a:gd name="connsiteY55" fmla="*/ 868643 h 2159281"/>
                  <a:gd name="connsiteX0" fmla="*/ 1713706 w 2020094"/>
                  <a:gd name="connsiteY0" fmla="*/ 674174 h 2155312"/>
                  <a:gd name="connsiteX1" fmla="*/ 1856581 w 2020094"/>
                  <a:gd name="connsiteY1" fmla="*/ 645599 h 2155312"/>
                  <a:gd name="connsiteX2" fmla="*/ 1794669 w 2020094"/>
                  <a:gd name="connsiteY2" fmla="*/ 378899 h 2155312"/>
                  <a:gd name="connsiteX3" fmla="*/ 1513681 w 2020094"/>
                  <a:gd name="connsiteY3" fmla="*/ 255074 h 2155312"/>
                  <a:gd name="connsiteX4" fmla="*/ 1337469 w 2020094"/>
                  <a:gd name="connsiteY4" fmla="*/ 88387 h 2155312"/>
                  <a:gd name="connsiteX5" fmla="*/ 1070769 w 2020094"/>
                  <a:gd name="connsiteY5" fmla="*/ 236024 h 2155312"/>
                  <a:gd name="connsiteX6" fmla="*/ 1256506 w 2020094"/>
                  <a:gd name="connsiteY6" fmla="*/ 407474 h 2155312"/>
                  <a:gd name="connsiteX7" fmla="*/ 1251744 w 2020094"/>
                  <a:gd name="connsiteY7" fmla="*/ 97912 h 2155312"/>
                  <a:gd name="connsiteX8" fmla="*/ 863724 w 2020094"/>
                  <a:gd name="connsiteY8" fmla="*/ 44731 h 2155312"/>
                  <a:gd name="connsiteX9" fmla="*/ 764853 w 2020094"/>
                  <a:gd name="connsiteY9" fmla="*/ 366299 h 2155312"/>
                  <a:gd name="connsiteX10" fmla="*/ 966614 w 2020094"/>
                  <a:gd name="connsiteY10" fmla="*/ 331051 h 2155312"/>
                  <a:gd name="connsiteX11" fmla="*/ 713581 w 2020094"/>
                  <a:gd name="connsiteY11" fmla="*/ 74099 h 2155312"/>
                  <a:gd name="connsiteX12" fmla="*/ 480219 w 2020094"/>
                  <a:gd name="connsiteY12" fmla="*/ 388424 h 2155312"/>
                  <a:gd name="connsiteX13" fmla="*/ 576064 w 2020094"/>
                  <a:gd name="connsiteY13" fmla="*/ 569201 h 2155312"/>
                  <a:gd name="connsiteX14" fmla="*/ 720080 w 2020094"/>
                  <a:gd name="connsiteY14" fmla="*/ 497193 h 2155312"/>
                  <a:gd name="connsiteX15" fmla="*/ 546894 w 2020094"/>
                  <a:gd name="connsiteY15" fmla="*/ 255074 h 2155312"/>
                  <a:gd name="connsiteX16" fmla="*/ 210641 w 2020094"/>
                  <a:gd name="connsiteY16" fmla="*/ 497416 h 2155312"/>
                  <a:gd name="connsiteX17" fmla="*/ 288032 w 2020094"/>
                  <a:gd name="connsiteY17" fmla="*/ 785225 h 2155312"/>
                  <a:gd name="connsiteX18" fmla="*/ 432048 w 2020094"/>
                  <a:gd name="connsiteY18" fmla="*/ 713217 h 2155312"/>
                  <a:gd name="connsiteX19" fmla="*/ 354657 w 2020094"/>
                  <a:gd name="connsiteY19" fmla="*/ 497416 h 2155312"/>
                  <a:gd name="connsiteX20" fmla="*/ 65881 w 2020094"/>
                  <a:gd name="connsiteY20" fmla="*/ 783712 h 2155312"/>
                  <a:gd name="connsiteX21" fmla="*/ 265906 w 2020094"/>
                  <a:gd name="connsiteY21" fmla="*/ 1031362 h 2155312"/>
                  <a:gd name="connsiteX22" fmla="*/ 532606 w 2020094"/>
                  <a:gd name="connsiteY22" fmla="*/ 945637 h 2155312"/>
                  <a:gd name="connsiteX23" fmla="*/ 175419 w 2020094"/>
                  <a:gd name="connsiteY23" fmla="*/ 874199 h 2155312"/>
                  <a:gd name="connsiteX24" fmla="*/ 75406 w 2020094"/>
                  <a:gd name="connsiteY24" fmla="*/ 1317112 h 2155312"/>
                  <a:gd name="connsiteX25" fmla="*/ 404019 w 2020094"/>
                  <a:gd name="connsiteY25" fmla="*/ 1312349 h 2155312"/>
                  <a:gd name="connsiteX26" fmla="*/ 227806 w 2020094"/>
                  <a:gd name="connsiteY26" fmla="*/ 1093274 h 2155312"/>
                  <a:gd name="connsiteX27" fmla="*/ 23019 w 2020094"/>
                  <a:gd name="connsiteY27" fmla="*/ 1555237 h 2155312"/>
                  <a:gd name="connsiteX28" fmla="*/ 365919 w 2020094"/>
                  <a:gd name="connsiteY28" fmla="*/ 1712399 h 2155312"/>
                  <a:gd name="connsiteX29" fmla="*/ 451644 w 2020094"/>
                  <a:gd name="connsiteY29" fmla="*/ 1421887 h 2155312"/>
                  <a:gd name="connsiteX30" fmla="*/ 189706 w 2020094"/>
                  <a:gd name="connsiteY30" fmla="*/ 1655249 h 2155312"/>
                  <a:gd name="connsiteX31" fmla="*/ 589756 w 2020094"/>
                  <a:gd name="connsiteY31" fmla="*/ 1979099 h 2155312"/>
                  <a:gd name="connsiteX32" fmla="*/ 789781 w 2020094"/>
                  <a:gd name="connsiteY32" fmla="*/ 1721924 h 2155312"/>
                  <a:gd name="connsiteX33" fmla="*/ 432594 w 2020094"/>
                  <a:gd name="connsiteY33" fmla="*/ 1788599 h 2155312"/>
                  <a:gd name="connsiteX34" fmla="*/ 761206 w 2020094"/>
                  <a:gd name="connsiteY34" fmla="*/ 2107687 h 2155312"/>
                  <a:gd name="connsiteX35" fmla="*/ 1108869 w 2020094"/>
                  <a:gd name="connsiteY35" fmla="*/ 1774312 h 2155312"/>
                  <a:gd name="connsiteX36" fmla="*/ 699294 w 2020094"/>
                  <a:gd name="connsiteY36" fmla="*/ 1750499 h 2155312"/>
                  <a:gd name="connsiteX37" fmla="*/ 1085056 w 2020094"/>
                  <a:gd name="connsiteY37" fmla="*/ 2155312 h 2155312"/>
                  <a:gd name="connsiteX38" fmla="*/ 1356519 w 2020094"/>
                  <a:gd name="connsiteY38" fmla="*/ 1750499 h 2155312"/>
                  <a:gd name="connsiteX39" fmla="*/ 1023144 w 2020094"/>
                  <a:gd name="connsiteY39" fmla="*/ 1736212 h 2155312"/>
                  <a:gd name="connsiteX40" fmla="*/ 1185069 w 2020094"/>
                  <a:gd name="connsiteY40" fmla="*/ 2036249 h 2155312"/>
                  <a:gd name="connsiteX41" fmla="*/ 1551781 w 2020094"/>
                  <a:gd name="connsiteY41" fmla="*/ 1936237 h 2155312"/>
                  <a:gd name="connsiteX42" fmla="*/ 1499394 w 2020094"/>
                  <a:gd name="connsiteY42" fmla="*/ 1593337 h 2155312"/>
                  <a:gd name="connsiteX43" fmla="*/ 1346994 w 2020094"/>
                  <a:gd name="connsiteY43" fmla="*/ 1874324 h 2155312"/>
                  <a:gd name="connsiteX44" fmla="*/ 1689894 w 2020094"/>
                  <a:gd name="connsiteY44" fmla="*/ 1874324 h 2155312"/>
                  <a:gd name="connsiteX45" fmla="*/ 1823244 w 2020094"/>
                  <a:gd name="connsiteY45" fmla="*/ 1583812 h 2155312"/>
                  <a:gd name="connsiteX46" fmla="*/ 1608931 w 2020094"/>
                  <a:gd name="connsiteY46" fmla="*/ 1288537 h 2155312"/>
                  <a:gd name="connsiteX47" fmla="*/ 1527969 w 2020094"/>
                  <a:gd name="connsiteY47" fmla="*/ 1621912 h 2155312"/>
                  <a:gd name="connsiteX48" fmla="*/ 1904206 w 2020094"/>
                  <a:gd name="connsiteY48" fmla="*/ 1555237 h 2155312"/>
                  <a:gd name="connsiteX49" fmla="*/ 1951831 w 2020094"/>
                  <a:gd name="connsiteY49" fmla="*/ 1298062 h 2155312"/>
                  <a:gd name="connsiteX50" fmla="*/ 1723231 w 2020094"/>
                  <a:gd name="connsiteY50" fmla="*/ 983737 h 2155312"/>
                  <a:gd name="connsiteX51" fmla="*/ 1499394 w 2020094"/>
                  <a:gd name="connsiteY51" fmla="*/ 1150424 h 2155312"/>
                  <a:gd name="connsiteX52" fmla="*/ 1747044 w 2020094"/>
                  <a:gd name="connsiteY52" fmla="*/ 1250437 h 2155312"/>
                  <a:gd name="connsiteX53" fmla="*/ 1980406 w 2020094"/>
                  <a:gd name="connsiteY53" fmla="*/ 1126612 h 2155312"/>
                  <a:gd name="connsiteX54" fmla="*/ 1985169 w 2020094"/>
                  <a:gd name="connsiteY54" fmla="*/ 864674 h 2155312"/>
                  <a:gd name="connsiteX55" fmla="*/ 1985169 w 2020094"/>
                  <a:gd name="connsiteY55" fmla="*/ 864674 h 2155312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13581 w 2020094"/>
                  <a:gd name="connsiteY11" fmla="*/ 36644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02940 w 2020094"/>
                  <a:gd name="connsiteY11" fmla="*/ 64425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02940 w 2020094"/>
                  <a:gd name="connsiteY11" fmla="*/ 64425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02940 w 2020094"/>
                  <a:gd name="connsiteY11" fmla="*/ 64425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297 h 2117435"/>
                  <a:gd name="connsiteX1" fmla="*/ 1856581 w 2020094"/>
                  <a:gd name="connsiteY1" fmla="*/ 607722 h 2117435"/>
                  <a:gd name="connsiteX2" fmla="*/ 1794669 w 2020094"/>
                  <a:gd name="connsiteY2" fmla="*/ 341022 h 2117435"/>
                  <a:gd name="connsiteX3" fmla="*/ 1513681 w 2020094"/>
                  <a:gd name="connsiteY3" fmla="*/ 217197 h 2117435"/>
                  <a:gd name="connsiteX4" fmla="*/ 1337469 w 2020094"/>
                  <a:gd name="connsiteY4" fmla="*/ 50510 h 2117435"/>
                  <a:gd name="connsiteX5" fmla="*/ 1070769 w 2020094"/>
                  <a:gd name="connsiteY5" fmla="*/ 198147 h 2117435"/>
                  <a:gd name="connsiteX6" fmla="*/ 1284734 w 2020094"/>
                  <a:gd name="connsiteY6" fmla="*/ 327851 h 2117435"/>
                  <a:gd name="connsiteX7" fmla="*/ 1251744 w 2020094"/>
                  <a:gd name="connsiteY7" fmla="*/ 60035 h 2117435"/>
                  <a:gd name="connsiteX8" fmla="*/ 863724 w 2020094"/>
                  <a:gd name="connsiteY8" fmla="*/ 6854 h 2117435"/>
                  <a:gd name="connsiteX9" fmla="*/ 764853 w 2020094"/>
                  <a:gd name="connsiteY9" fmla="*/ 328422 h 2117435"/>
                  <a:gd name="connsiteX10" fmla="*/ 966614 w 2020094"/>
                  <a:gd name="connsiteY10" fmla="*/ 293174 h 2117435"/>
                  <a:gd name="connsiteX11" fmla="*/ 702940 w 2020094"/>
                  <a:gd name="connsiteY11" fmla="*/ 64003 h 2117435"/>
                  <a:gd name="connsiteX12" fmla="*/ 480219 w 2020094"/>
                  <a:gd name="connsiteY12" fmla="*/ 350547 h 2117435"/>
                  <a:gd name="connsiteX13" fmla="*/ 576064 w 2020094"/>
                  <a:gd name="connsiteY13" fmla="*/ 531324 h 2117435"/>
                  <a:gd name="connsiteX14" fmla="*/ 720080 w 2020094"/>
                  <a:gd name="connsiteY14" fmla="*/ 459316 h 2117435"/>
                  <a:gd name="connsiteX15" fmla="*/ 546894 w 2020094"/>
                  <a:gd name="connsiteY15" fmla="*/ 217197 h 2117435"/>
                  <a:gd name="connsiteX16" fmla="*/ 210641 w 2020094"/>
                  <a:gd name="connsiteY16" fmla="*/ 459539 h 2117435"/>
                  <a:gd name="connsiteX17" fmla="*/ 288032 w 2020094"/>
                  <a:gd name="connsiteY17" fmla="*/ 747348 h 2117435"/>
                  <a:gd name="connsiteX18" fmla="*/ 432048 w 2020094"/>
                  <a:gd name="connsiteY18" fmla="*/ 675340 h 2117435"/>
                  <a:gd name="connsiteX19" fmla="*/ 354657 w 2020094"/>
                  <a:gd name="connsiteY19" fmla="*/ 459539 h 2117435"/>
                  <a:gd name="connsiteX20" fmla="*/ 65881 w 2020094"/>
                  <a:gd name="connsiteY20" fmla="*/ 745835 h 2117435"/>
                  <a:gd name="connsiteX21" fmla="*/ 265906 w 2020094"/>
                  <a:gd name="connsiteY21" fmla="*/ 993485 h 2117435"/>
                  <a:gd name="connsiteX22" fmla="*/ 532606 w 2020094"/>
                  <a:gd name="connsiteY22" fmla="*/ 907760 h 2117435"/>
                  <a:gd name="connsiteX23" fmla="*/ 175419 w 2020094"/>
                  <a:gd name="connsiteY23" fmla="*/ 836322 h 2117435"/>
                  <a:gd name="connsiteX24" fmla="*/ 75406 w 2020094"/>
                  <a:gd name="connsiteY24" fmla="*/ 1279235 h 2117435"/>
                  <a:gd name="connsiteX25" fmla="*/ 404019 w 2020094"/>
                  <a:gd name="connsiteY25" fmla="*/ 1274472 h 2117435"/>
                  <a:gd name="connsiteX26" fmla="*/ 227806 w 2020094"/>
                  <a:gd name="connsiteY26" fmla="*/ 1055397 h 2117435"/>
                  <a:gd name="connsiteX27" fmla="*/ 23019 w 2020094"/>
                  <a:gd name="connsiteY27" fmla="*/ 1517360 h 2117435"/>
                  <a:gd name="connsiteX28" fmla="*/ 365919 w 2020094"/>
                  <a:gd name="connsiteY28" fmla="*/ 1674522 h 2117435"/>
                  <a:gd name="connsiteX29" fmla="*/ 451644 w 2020094"/>
                  <a:gd name="connsiteY29" fmla="*/ 1384010 h 2117435"/>
                  <a:gd name="connsiteX30" fmla="*/ 189706 w 2020094"/>
                  <a:gd name="connsiteY30" fmla="*/ 1617372 h 2117435"/>
                  <a:gd name="connsiteX31" fmla="*/ 589756 w 2020094"/>
                  <a:gd name="connsiteY31" fmla="*/ 1941222 h 2117435"/>
                  <a:gd name="connsiteX32" fmla="*/ 789781 w 2020094"/>
                  <a:gd name="connsiteY32" fmla="*/ 1684047 h 2117435"/>
                  <a:gd name="connsiteX33" fmla="*/ 432594 w 2020094"/>
                  <a:gd name="connsiteY33" fmla="*/ 1750722 h 2117435"/>
                  <a:gd name="connsiteX34" fmla="*/ 761206 w 2020094"/>
                  <a:gd name="connsiteY34" fmla="*/ 2069810 h 2117435"/>
                  <a:gd name="connsiteX35" fmla="*/ 1108869 w 2020094"/>
                  <a:gd name="connsiteY35" fmla="*/ 1736435 h 2117435"/>
                  <a:gd name="connsiteX36" fmla="*/ 699294 w 2020094"/>
                  <a:gd name="connsiteY36" fmla="*/ 1712622 h 2117435"/>
                  <a:gd name="connsiteX37" fmla="*/ 1085056 w 2020094"/>
                  <a:gd name="connsiteY37" fmla="*/ 2117435 h 2117435"/>
                  <a:gd name="connsiteX38" fmla="*/ 1356519 w 2020094"/>
                  <a:gd name="connsiteY38" fmla="*/ 1712622 h 2117435"/>
                  <a:gd name="connsiteX39" fmla="*/ 1023144 w 2020094"/>
                  <a:gd name="connsiteY39" fmla="*/ 1698335 h 2117435"/>
                  <a:gd name="connsiteX40" fmla="*/ 1185069 w 2020094"/>
                  <a:gd name="connsiteY40" fmla="*/ 1998372 h 2117435"/>
                  <a:gd name="connsiteX41" fmla="*/ 1551781 w 2020094"/>
                  <a:gd name="connsiteY41" fmla="*/ 1898360 h 2117435"/>
                  <a:gd name="connsiteX42" fmla="*/ 1499394 w 2020094"/>
                  <a:gd name="connsiteY42" fmla="*/ 1555460 h 2117435"/>
                  <a:gd name="connsiteX43" fmla="*/ 1346994 w 2020094"/>
                  <a:gd name="connsiteY43" fmla="*/ 1836447 h 2117435"/>
                  <a:gd name="connsiteX44" fmla="*/ 1689894 w 2020094"/>
                  <a:gd name="connsiteY44" fmla="*/ 1836447 h 2117435"/>
                  <a:gd name="connsiteX45" fmla="*/ 1823244 w 2020094"/>
                  <a:gd name="connsiteY45" fmla="*/ 1545935 h 2117435"/>
                  <a:gd name="connsiteX46" fmla="*/ 1608931 w 2020094"/>
                  <a:gd name="connsiteY46" fmla="*/ 1250660 h 2117435"/>
                  <a:gd name="connsiteX47" fmla="*/ 1527969 w 2020094"/>
                  <a:gd name="connsiteY47" fmla="*/ 1584035 h 2117435"/>
                  <a:gd name="connsiteX48" fmla="*/ 1904206 w 2020094"/>
                  <a:gd name="connsiteY48" fmla="*/ 1517360 h 2117435"/>
                  <a:gd name="connsiteX49" fmla="*/ 1951831 w 2020094"/>
                  <a:gd name="connsiteY49" fmla="*/ 1260185 h 2117435"/>
                  <a:gd name="connsiteX50" fmla="*/ 1723231 w 2020094"/>
                  <a:gd name="connsiteY50" fmla="*/ 945860 h 2117435"/>
                  <a:gd name="connsiteX51" fmla="*/ 1499394 w 2020094"/>
                  <a:gd name="connsiteY51" fmla="*/ 1112547 h 2117435"/>
                  <a:gd name="connsiteX52" fmla="*/ 1747044 w 2020094"/>
                  <a:gd name="connsiteY52" fmla="*/ 1212560 h 2117435"/>
                  <a:gd name="connsiteX53" fmla="*/ 1980406 w 2020094"/>
                  <a:gd name="connsiteY53" fmla="*/ 1088735 h 2117435"/>
                  <a:gd name="connsiteX54" fmla="*/ 1985169 w 2020094"/>
                  <a:gd name="connsiteY54" fmla="*/ 826797 h 2117435"/>
                  <a:gd name="connsiteX55" fmla="*/ 1985169 w 2020094"/>
                  <a:gd name="connsiteY55" fmla="*/ 826797 h 2117435"/>
                  <a:gd name="connsiteX0" fmla="*/ 1713706 w 2020094"/>
                  <a:gd name="connsiteY0" fmla="*/ 636297 h 2117435"/>
                  <a:gd name="connsiteX1" fmla="*/ 1856581 w 2020094"/>
                  <a:gd name="connsiteY1" fmla="*/ 607722 h 2117435"/>
                  <a:gd name="connsiteX2" fmla="*/ 1794669 w 2020094"/>
                  <a:gd name="connsiteY2" fmla="*/ 341022 h 2117435"/>
                  <a:gd name="connsiteX3" fmla="*/ 1513681 w 2020094"/>
                  <a:gd name="connsiteY3" fmla="*/ 217197 h 2117435"/>
                  <a:gd name="connsiteX4" fmla="*/ 1337469 w 2020094"/>
                  <a:gd name="connsiteY4" fmla="*/ 50510 h 2117435"/>
                  <a:gd name="connsiteX5" fmla="*/ 1114426 w 2020094"/>
                  <a:gd name="connsiteY5" fmla="*/ 195642 h 2117435"/>
                  <a:gd name="connsiteX6" fmla="*/ 1284734 w 2020094"/>
                  <a:gd name="connsiteY6" fmla="*/ 327851 h 2117435"/>
                  <a:gd name="connsiteX7" fmla="*/ 1251744 w 2020094"/>
                  <a:gd name="connsiteY7" fmla="*/ 60035 h 2117435"/>
                  <a:gd name="connsiteX8" fmla="*/ 863724 w 2020094"/>
                  <a:gd name="connsiteY8" fmla="*/ 6854 h 2117435"/>
                  <a:gd name="connsiteX9" fmla="*/ 764853 w 2020094"/>
                  <a:gd name="connsiteY9" fmla="*/ 328422 h 2117435"/>
                  <a:gd name="connsiteX10" fmla="*/ 966614 w 2020094"/>
                  <a:gd name="connsiteY10" fmla="*/ 293174 h 2117435"/>
                  <a:gd name="connsiteX11" fmla="*/ 702940 w 2020094"/>
                  <a:gd name="connsiteY11" fmla="*/ 64003 h 2117435"/>
                  <a:gd name="connsiteX12" fmla="*/ 480219 w 2020094"/>
                  <a:gd name="connsiteY12" fmla="*/ 350547 h 2117435"/>
                  <a:gd name="connsiteX13" fmla="*/ 576064 w 2020094"/>
                  <a:gd name="connsiteY13" fmla="*/ 531324 h 2117435"/>
                  <a:gd name="connsiteX14" fmla="*/ 720080 w 2020094"/>
                  <a:gd name="connsiteY14" fmla="*/ 459316 h 2117435"/>
                  <a:gd name="connsiteX15" fmla="*/ 546894 w 2020094"/>
                  <a:gd name="connsiteY15" fmla="*/ 217197 h 2117435"/>
                  <a:gd name="connsiteX16" fmla="*/ 210641 w 2020094"/>
                  <a:gd name="connsiteY16" fmla="*/ 459539 h 2117435"/>
                  <a:gd name="connsiteX17" fmla="*/ 288032 w 2020094"/>
                  <a:gd name="connsiteY17" fmla="*/ 747348 h 2117435"/>
                  <a:gd name="connsiteX18" fmla="*/ 432048 w 2020094"/>
                  <a:gd name="connsiteY18" fmla="*/ 675340 h 2117435"/>
                  <a:gd name="connsiteX19" fmla="*/ 354657 w 2020094"/>
                  <a:gd name="connsiteY19" fmla="*/ 459539 h 2117435"/>
                  <a:gd name="connsiteX20" fmla="*/ 65881 w 2020094"/>
                  <a:gd name="connsiteY20" fmla="*/ 745835 h 2117435"/>
                  <a:gd name="connsiteX21" fmla="*/ 265906 w 2020094"/>
                  <a:gd name="connsiteY21" fmla="*/ 993485 h 2117435"/>
                  <a:gd name="connsiteX22" fmla="*/ 532606 w 2020094"/>
                  <a:gd name="connsiteY22" fmla="*/ 907760 h 2117435"/>
                  <a:gd name="connsiteX23" fmla="*/ 175419 w 2020094"/>
                  <a:gd name="connsiteY23" fmla="*/ 836322 h 2117435"/>
                  <a:gd name="connsiteX24" fmla="*/ 75406 w 2020094"/>
                  <a:gd name="connsiteY24" fmla="*/ 1279235 h 2117435"/>
                  <a:gd name="connsiteX25" fmla="*/ 404019 w 2020094"/>
                  <a:gd name="connsiteY25" fmla="*/ 1274472 h 2117435"/>
                  <a:gd name="connsiteX26" fmla="*/ 227806 w 2020094"/>
                  <a:gd name="connsiteY26" fmla="*/ 1055397 h 2117435"/>
                  <a:gd name="connsiteX27" fmla="*/ 23019 w 2020094"/>
                  <a:gd name="connsiteY27" fmla="*/ 1517360 h 2117435"/>
                  <a:gd name="connsiteX28" fmla="*/ 365919 w 2020094"/>
                  <a:gd name="connsiteY28" fmla="*/ 1674522 h 2117435"/>
                  <a:gd name="connsiteX29" fmla="*/ 451644 w 2020094"/>
                  <a:gd name="connsiteY29" fmla="*/ 1384010 h 2117435"/>
                  <a:gd name="connsiteX30" fmla="*/ 189706 w 2020094"/>
                  <a:gd name="connsiteY30" fmla="*/ 1617372 h 2117435"/>
                  <a:gd name="connsiteX31" fmla="*/ 589756 w 2020094"/>
                  <a:gd name="connsiteY31" fmla="*/ 1941222 h 2117435"/>
                  <a:gd name="connsiteX32" fmla="*/ 789781 w 2020094"/>
                  <a:gd name="connsiteY32" fmla="*/ 1684047 h 2117435"/>
                  <a:gd name="connsiteX33" fmla="*/ 432594 w 2020094"/>
                  <a:gd name="connsiteY33" fmla="*/ 1750722 h 2117435"/>
                  <a:gd name="connsiteX34" fmla="*/ 761206 w 2020094"/>
                  <a:gd name="connsiteY34" fmla="*/ 2069810 h 2117435"/>
                  <a:gd name="connsiteX35" fmla="*/ 1108869 w 2020094"/>
                  <a:gd name="connsiteY35" fmla="*/ 1736435 h 2117435"/>
                  <a:gd name="connsiteX36" fmla="*/ 699294 w 2020094"/>
                  <a:gd name="connsiteY36" fmla="*/ 1712622 h 2117435"/>
                  <a:gd name="connsiteX37" fmla="*/ 1085056 w 2020094"/>
                  <a:gd name="connsiteY37" fmla="*/ 2117435 h 2117435"/>
                  <a:gd name="connsiteX38" fmla="*/ 1356519 w 2020094"/>
                  <a:gd name="connsiteY38" fmla="*/ 1712622 h 2117435"/>
                  <a:gd name="connsiteX39" fmla="*/ 1023144 w 2020094"/>
                  <a:gd name="connsiteY39" fmla="*/ 1698335 h 2117435"/>
                  <a:gd name="connsiteX40" fmla="*/ 1185069 w 2020094"/>
                  <a:gd name="connsiteY40" fmla="*/ 1998372 h 2117435"/>
                  <a:gd name="connsiteX41" fmla="*/ 1551781 w 2020094"/>
                  <a:gd name="connsiteY41" fmla="*/ 1898360 h 2117435"/>
                  <a:gd name="connsiteX42" fmla="*/ 1499394 w 2020094"/>
                  <a:gd name="connsiteY42" fmla="*/ 1555460 h 2117435"/>
                  <a:gd name="connsiteX43" fmla="*/ 1346994 w 2020094"/>
                  <a:gd name="connsiteY43" fmla="*/ 1836447 h 2117435"/>
                  <a:gd name="connsiteX44" fmla="*/ 1689894 w 2020094"/>
                  <a:gd name="connsiteY44" fmla="*/ 1836447 h 2117435"/>
                  <a:gd name="connsiteX45" fmla="*/ 1823244 w 2020094"/>
                  <a:gd name="connsiteY45" fmla="*/ 1545935 h 2117435"/>
                  <a:gd name="connsiteX46" fmla="*/ 1608931 w 2020094"/>
                  <a:gd name="connsiteY46" fmla="*/ 1250660 h 2117435"/>
                  <a:gd name="connsiteX47" fmla="*/ 1527969 w 2020094"/>
                  <a:gd name="connsiteY47" fmla="*/ 1584035 h 2117435"/>
                  <a:gd name="connsiteX48" fmla="*/ 1904206 w 2020094"/>
                  <a:gd name="connsiteY48" fmla="*/ 1517360 h 2117435"/>
                  <a:gd name="connsiteX49" fmla="*/ 1951831 w 2020094"/>
                  <a:gd name="connsiteY49" fmla="*/ 1260185 h 2117435"/>
                  <a:gd name="connsiteX50" fmla="*/ 1723231 w 2020094"/>
                  <a:gd name="connsiteY50" fmla="*/ 945860 h 2117435"/>
                  <a:gd name="connsiteX51" fmla="*/ 1499394 w 2020094"/>
                  <a:gd name="connsiteY51" fmla="*/ 1112547 h 2117435"/>
                  <a:gd name="connsiteX52" fmla="*/ 1747044 w 2020094"/>
                  <a:gd name="connsiteY52" fmla="*/ 1212560 h 2117435"/>
                  <a:gd name="connsiteX53" fmla="*/ 1980406 w 2020094"/>
                  <a:gd name="connsiteY53" fmla="*/ 1088735 h 2117435"/>
                  <a:gd name="connsiteX54" fmla="*/ 1985169 w 2020094"/>
                  <a:gd name="connsiteY54" fmla="*/ 826797 h 2117435"/>
                  <a:gd name="connsiteX55" fmla="*/ 1985169 w 2020094"/>
                  <a:gd name="connsiteY55" fmla="*/ 826797 h 2117435"/>
                  <a:gd name="connsiteX0" fmla="*/ 1713706 w 2020094"/>
                  <a:gd name="connsiteY0" fmla="*/ 636297 h 2117435"/>
                  <a:gd name="connsiteX1" fmla="*/ 1856581 w 2020094"/>
                  <a:gd name="connsiteY1" fmla="*/ 607722 h 2117435"/>
                  <a:gd name="connsiteX2" fmla="*/ 1794669 w 2020094"/>
                  <a:gd name="connsiteY2" fmla="*/ 341022 h 2117435"/>
                  <a:gd name="connsiteX3" fmla="*/ 1513681 w 2020094"/>
                  <a:gd name="connsiteY3" fmla="*/ 217197 h 2117435"/>
                  <a:gd name="connsiteX4" fmla="*/ 1337469 w 2020094"/>
                  <a:gd name="connsiteY4" fmla="*/ 50510 h 2117435"/>
                  <a:gd name="connsiteX5" fmla="*/ 1114426 w 2020094"/>
                  <a:gd name="connsiteY5" fmla="*/ 195642 h 2117435"/>
                  <a:gd name="connsiteX6" fmla="*/ 1284734 w 2020094"/>
                  <a:gd name="connsiteY6" fmla="*/ 327851 h 2117435"/>
                  <a:gd name="connsiteX7" fmla="*/ 1251744 w 2020094"/>
                  <a:gd name="connsiteY7" fmla="*/ 60035 h 2117435"/>
                  <a:gd name="connsiteX8" fmla="*/ 863724 w 2020094"/>
                  <a:gd name="connsiteY8" fmla="*/ 6854 h 2117435"/>
                  <a:gd name="connsiteX9" fmla="*/ 764853 w 2020094"/>
                  <a:gd name="connsiteY9" fmla="*/ 328422 h 2117435"/>
                  <a:gd name="connsiteX10" fmla="*/ 966614 w 2020094"/>
                  <a:gd name="connsiteY10" fmla="*/ 293174 h 2117435"/>
                  <a:gd name="connsiteX11" fmla="*/ 702940 w 2020094"/>
                  <a:gd name="connsiteY11" fmla="*/ 64003 h 2117435"/>
                  <a:gd name="connsiteX12" fmla="*/ 480219 w 2020094"/>
                  <a:gd name="connsiteY12" fmla="*/ 350547 h 2117435"/>
                  <a:gd name="connsiteX13" fmla="*/ 576064 w 2020094"/>
                  <a:gd name="connsiteY13" fmla="*/ 531324 h 2117435"/>
                  <a:gd name="connsiteX14" fmla="*/ 720080 w 2020094"/>
                  <a:gd name="connsiteY14" fmla="*/ 459316 h 2117435"/>
                  <a:gd name="connsiteX15" fmla="*/ 546894 w 2020094"/>
                  <a:gd name="connsiteY15" fmla="*/ 217197 h 2117435"/>
                  <a:gd name="connsiteX16" fmla="*/ 210641 w 2020094"/>
                  <a:gd name="connsiteY16" fmla="*/ 459539 h 2117435"/>
                  <a:gd name="connsiteX17" fmla="*/ 288032 w 2020094"/>
                  <a:gd name="connsiteY17" fmla="*/ 747348 h 2117435"/>
                  <a:gd name="connsiteX18" fmla="*/ 432048 w 2020094"/>
                  <a:gd name="connsiteY18" fmla="*/ 675340 h 2117435"/>
                  <a:gd name="connsiteX19" fmla="*/ 354657 w 2020094"/>
                  <a:gd name="connsiteY19" fmla="*/ 459539 h 2117435"/>
                  <a:gd name="connsiteX20" fmla="*/ 65881 w 2020094"/>
                  <a:gd name="connsiteY20" fmla="*/ 745835 h 2117435"/>
                  <a:gd name="connsiteX21" fmla="*/ 265906 w 2020094"/>
                  <a:gd name="connsiteY21" fmla="*/ 993485 h 2117435"/>
                  <a:gd name="connsiteX22" fmla="*/ 532606 w 2020094"/>
                  <a:gd name="connsiteY22" fmla="*/ 907760 h 2117435"/>
                  <a:gd name="connsiteX23" fmla="*/ 175419 w 2020094"/>
                  <a:gd name="connsiteY23" fmla="*/ 836322 h 2117435"/>
                  <a:gd name="connsiteX24" fmla="*/ 75406 w 2020094"/>
                  <a:gd name="connsiteY24" fmla="*/ 1279235 h 2117435"/>
                  <a:gd name="connsiteX25" fmla="*/ 404019 w 2020094"/>
                  <a:gd name="connsiteY25" fmla="*/ 1274472 h 2117435"/>
                  <a:gd name="connsiteX26" fmla="*/ 227806 w 2020094"/>
                  <a:gd name="connsiteY26" fmla="*/ 1055397 h 2117435"/>
                  <a:gd name="connsiteX27" fmla="*/ 23019 w 2020094"/>
                  <a:gd name="connsiteY27" fmla="*/ 1517360 h 2117435"/>
                  <a:gd name="connsiteX28" fmla="*/ 365919 w 2020094"/>
                  <a:gd name="connsiteY28" fmla="*/ 1674522 h 2117435"/>
                  <a:gd name="connsiteX29" fmla="*/ 451644 w 2020094"/>
                  <a:gd name="connsiteY29" fmla="*/ 1384010 h 2117435"/>
                  <a:gd name="connsiteX30" fmla="*/ 189706 w 2020094"/>
                  <a:gd name="connsiteY30" fmla="*/ 1617372 h 2117435"/>
                  <a:gd name="connsiteX31" fmla="*/ 589756 w 2020094"/>
                  <a:gd name="connsiteY31" fmla="*/ 1941222 h 2117435"/>
                  <a:gd name="connsiteX32" fmla="*/ 789781 w 2020094"/>
                  <a:gd name="connsiteY32" fmla="*/ 1684047 h 2117435"/>
                  <a:gd name="connsiteX33" fmla="*/ 432594 w 2020094"/>
                  <a:gd name="connsiteY33" fmla="*/ 1750722 h 2117435"/>
                  <a:gd name="connsiteX34" fmla="*/ 761206 w 2020094"/>
                  <a:gd name="connsiteY34" fmla="*/ 2069810 h 2117435"/>
                  <a:gd name="connsiteX35" fmla="*/ 1108869 w 2020094"/>
                  <a:gd name="connsiteY35" fmla="*/ 1736435 h 2117435"/>
                  <a:gd name="connsiteX36" fmla="*/ 699294 w 2020094"/>
                  <a:gd name="connsiteY36" fmla="*/ 1712622 h 2117435"/>
                  <a:gd name="connsiteX37" fmla="*/ 1085056 w 2020094"/>
                  <a:gd name="connsiteY37" fmla="*/ 2117435 h 2117435"/>
                  <a:gd name="connsiteX38" fmla="*/ 1356519 w 2020094"/>
                  <a:gd name="connsiteY38" fmla="*/ 1712622 h 2117435"/>
                  <a:gd name="connsiteX39" fmla="*/ 1023144 w 2020094"/>
                  <a:gd name="connsiteY39" fmla="*/ 1698335 h 2117435"/>
                  <a:gd name="connsiteX40" fmla="*/ 1185069 w 2020094"/>
                  <a:gd name="connsiteY40" fmla="*/ 1998372 h 2117435"/>
                  <a:gd name="connsiteX41" fmla="*/ 1551781 w 2020094"/>
                  <a:gd name="connsiteY41" fmla="*/ 1898360 h 2117435"/>
                  <a:gd name="connsiteX42" fmla="*/ 1499394 w 2020094"/>
                  <a:gd name="connsiteY42" fmla="*/ 1555460 h 2117435"/>
                  <a:gd name="connsiteX43" fmla="*/ 1346994 w 2020094"/>
                  <a:gd name="connsiteY43" fmla="*/ 1836447 h 2117435"/>
                  <a:gd name="connsiteX44" fmla="*/ 1689894 w 2020094"/>
                  <a:gd name="connsiteY44" fmla="*/ 1836447 h 2117435"/>
                  <a:gd name="connsiteX45" fmla="*/ 1823244 w 2020094"/>
                  <a:gd name="connsiteY45" fmla="*/ 1545935 h 2117435"/>
                  <a:gd name="connsiteX46" fmla="*/ 1608931 w 2020094"/>
                  <a:gd name="connsiteY46" fmla="*/ 1250660 h 2117435"/>
                  <a:gd name="connsiteX47" fmla="*/ 1527969 w 2020094"/>
                  <a:gd name="connsiteY47" fmla="*/ 1584035 h 2117435"/>
                  <a:gd name="connsiteX48" fmla="*/ 1904206 w 2020094"/>
                  <a:gd name="connsiteY48" fmla="*/ 1517360 h 2117435"/>
                  <a:gd name="connsiteX49" fmla="*/ 1951831 w 2020094"/>
                  <a:gd name="connsiteY49" fmla="*/ 1260185 h 2117435"/>
                  <a:gd name="connsiteX50" fmla="*/ 1723231 w 2020094"/>
                  <a:gd name="connsiteY50" fmla="*/ 945860 h 2117435"/>
                  <a:gd name="connsiteX51" fmla="*/ 1499394 w 2020094"/>
                  <a:gd name="connsiteY51" fmla="*/ 1112547 h 2117435"/>
                  <a:gd name="connsiteX52" fmla="*/ 1747044 w 2020094"/>
                  <a:gd name="connsiteY52" fmla="*/ 1212560 h 2117435"/>
                  <a:gd name="connsiteX53" fmla="*/ 1980406 w 2020094"/>
                  <a:gd name="connsiteY53" fmla="*/ 1088735 h 2117435"/>
                  <a:gd name="connsiteX54" fmla="*/ 1985169 w 2020094"/>
                  <a:gd name="connsiteY54" fmla="*/ 826797 h 2117435"/>
                  <a:gd name="connsiteX55" fmla="*/ 1985169 w 2020094"/>
                  <a:gd name="connsiteY55" fmla="*/ 826797 h 2117435"/>
                  <a:gd name="connsiteX0" fmla="*/ 1713706 w 2020094"/>
                  <a:gd name="connsiteY0" fmla="*/ 637091 h 2118229"/>
                  <a:gd name="connsiteX1" fmla="*/ 1856581 w 2020094"/>
                  <a:gd name="connsiteY1" fmla="*/ 608516 h 2118229"/>
                  <a:gd name="connsiteX2" fmla="*/ 1794669 w 2020094"/>
                  <a:gd name="connsiteY2" fmla="*/ 341816 h 2118229"/>
                  <a:gd name="connsiteX3" fmla="*/ 1513681 w 2020094"/>
                  <a:gd name="connsiteY3" fmla="*/ 217991 h 2118229"/>
                  <a:gd name="connsiteX4" fmla="*/ 1337469 w 2020094"/>
                  <a:gd name="connsiteY4" fmla="*/ 51304 h 2118229"/>
                  <a:gd name="connsiteX5" fmla="*/ 1114426 w 2020094"/>
                  <a:gd name="connsiteY5" fmla="*/ 196436 h 2118229"/>
                  <a:gd name="connsiteX6" fmla="*/ 1284734 w 2020094"/>
                  <a:gd name="connsiteY6" fmla="*/ 328645 h 2118229"/>
                  <a:gd name="connsiteX7" fmla="*/ 1251744 w 2020094"/>
                  <a:gd name="connsiteY7" fmla="*/ 60829 h 2118229"/>
                  <a:gd name="connsiteX8" fmla="*/ 894805 w 2020094"/>
                  <a:gd name="connsiteY8" fmla="*/ 6854 h 2118229"/>
                  <a:gd name="connsiteX9" fmla="*/ 764853 w 2020094"/>
                  <a:gd name="connsiteY9" fmla="*/ 329216 h 2118229"/>
                  <a:gd name="connsiteX10" fmla="*/ 966614 w 2020094"/>
                  <a:gd name="connsiteY10" fmla="*/ 293968 h 2118229"/>
                  <a:gd name="connsiteX11" fmla="*/ 702940 w 2020094"/>
                  <a:gd name="connsiteY11" fmla="*/ 64797 h 2118229"/>
                  <a:gd name="connsiteX12" fmla="*/ 480219 w 2020094"/>
                  <a:gd name="connsiteY12" fmla="*/ 351341 h 2118229"/>
                  <a:gd name="connsiteX13" fmla="*/ 576064 w 2020094"/>
                  <a:gd name="connsiteY13" fmla="*/ 532118 h 2118229"/>
                  <a:gd name="connsiteX14" fmla="*/ 720080 w 2020094"/>
                  <a:gd name="connsiteY14" fmla="*/ 460110 h 2118229"/>
                  <a:gd name="connsiteX15" fmla="*/ 546894 w 2020094"/>
                  <a:gd name="connsiteY15" fmla="*/ 217991 h 2118229"/>
                  <a:gd name="connsiteX16" fmla="*/ 210641 w 2020094"/>
                  <a:gd name="connsiteY16" fmla="*/ 460333 h 2118229"/>
                  <a:gd name="connsiteX17" fmla="*/ 288032 w 2020094"/>
                  <a:gd name="connsiteY17" fmla="*/ 748142 h 2118229"/>
                  <a:gd name="connsiteX18" fmla="*/ 432048 w 2020094"/>
                  <a:gd name="connsiteY18" fmla="*/ 676134 h 2118229"/>
                  <a:gd name="connsiteX19" fmla="*/ 354657 w 2020094"/>
                  <a:gd name="connsiteY19" fmla="*/ 460333 h 2118229"/>
                  <a:gd name="connsiteX20" fmla="*/ 65881 w 2020094"/>
                  <a:gd name="connsiteY20" fmla="*/ 746629 h 2118229"/>
                  <a:gd name="connsiteX21" fmla="*/ 265906 w 2020094"/>
                  <a:gd name="connsiteY21" fmla="*/ 994279 h 2118229"/>
                  <a:gd name="connsiteX22" fmla="*/ 532606 w 2020094"/>
                  <a:gd name="connsiteY22" fmla="*/ 908554 h 2118229"/>
                  <a:gd name="connsiteX23" fmla="*/ 175419 w 2020094"/>
                  <a:gd name="connsiteY23" fmla="*/ 837116 h 2118229"/>
                  <a:gd name="connsiteX24" fmla="*/ 75406 w 2020094"/>
                  <a:gd name="connsiteY24" fmla="*/ 1280029 h 2118229"/>
                  <a:gd name="connsiteX25" fmla="*/ 404019 w 2020094"/>
                  <a:gd name="connsiteY25" fmla="*/ 1275266 h 2118229"/>
                  <a:gd name="connsiteX26" fmla="*/ 227806 w 2020094"/>
                  <a:gd name="connsiteY26" fmla="*/ 1056191 h 2118229"/>
                  <a:gd name="connsiteX27" fmla="*/ 23019 w 2020094"/>
                  <a:gd name="connsiteY27" fmla="*/ 1518154 h 2118229"/>
                  <a:gd name="connsiteX28" fmla="*/ 365919 w 2020094"/>
                  <a:gd name="connsiteY28" fmla="*/ 1675316 h 2118229"/>
                  <a:gd name="connsiteX29" fmla="*/ 451644 w 2020094"/>
                  <a:gd name="connsiteY29" fmla="*/ 1384804 h 2118229"/>
                  <a:gd name="connsiteX30" fmla="*/ 189706 w 2020094"/>
                  <a:gd name="connsiteY30" fmla="*/ 1618166 h 2118229"/>
                  <a:gd name="connsiteX31" fmla="*/ 589756 w 2020094"/>
                  <a:gd name="connsiteY31" fmla="*/ 1942016 h 2118229"/>
                  <a:gd name="connsiteX32" fmla="*/ 789781 w 2020094"/>
                  <a:gd name="connsiteY32" fmla="*/ 1684841 h 2118229"/>
                  <a:gd name="connsiteX33" fmla="*/ 432594 w 2020094"/>
                  <a:gd name="connsiteY33" fmla="*/ 1751516 h 2118229"/>
                  <a:gd name="connsiteX34" fmla="*/ 761206 w 2020094"/>
                  <a:gd name="connsiteY34" fmla="*/ 2070604 h 2118229"/>
                  <a:gd name="connsiteX35" fmla="*/ 1108869 w 2020094"/>
                  <a:gd name="connsiteY35" fmla="*/ 1737229 h 2118229"/>
                  <a:gd name="connsiteX36" fmla="*/ 699294 w 2020094"/>
                  <a:gd name="connsiteY36" fmla="*/ 1713416 h 2118229"/>
                  <a:gd name="connsiteX37" fmla="*/ 1085056 w 2020094"/>
                  <a:gd name="connsiteY37" fmla="*/ 2118229 h 2118229"/>
                  <a:gd name="connsiteX38" fmla="*/ 1356519 w 2020094"/>
                  <a:gd name="connsiteY38" fmla="*/ 1713416 h 2118229"/>
                  <a:gd name="connsiteX39" fmla="*/ 1023144 w 2020094"/>
                  <a:gd name="connsiteY39" fmla="*/ 1699129 h 2118229"/>
                  <a:gd name="connsiteX40" fmla="*/ 1185069 w 2020094"/>
                  <a:gd name="connsiteY40" fmla="*/ 1999166 h 2118229"/>
                  <a:gd name="connsiteX41" fmla="*/ 1551781 w 2020094"/>
                  <a:gd name="connsiteY41" fmla="*/ 1899154 h 2118229"/>
                  <a:gd name="connsiteX42" fmla="*/ 1499394 w 2020094"/>
                  <a:gd name="connsiteY42" fmla="*/ 1556254 h 2118229"/>
                  <a:gd name="connsiteX43" fmla="*/ 1346994 w 2020094"/>
                  <a:gd name="connsiteY43" fmla="*/ 1837241 h 2118229"/>
                  <a:gd name="connsiteX44" fmla="*/ 1689894 w 2020094"/>
                  <a:gd name="connsiteY44" fmla="*/ 1837241 h 2118229"/>
                  <a:gd name="connsiteX45" fmla="*/ 1823244 w 2020094"/>
                  <a:gd name="connsiteY45" fmla="*/ 1546729 h 2118229"/>
                  <a:gd name="connsiteX46" fmla="*/ 1608931 w 2020094"/>
                  <a:gd name="connsiteY46" fmla="*/ 1251454 h 2118229"/>
                  <a:gd name="connsiteX47" fmla="*/ 1527969 w 2020094"/>
                  <a:gd name="connsiteY47" fmla="*/ 1584829 h 2118229"/>
                  <a:gd name="connsiteX48" fmla="*/ 1904206 w 2020094"/>
                  <a:gd name="connsiteY48" fmla="*/ 1518154 h 2118229"/>
                  <a:gd name="connsiteX49" fmla="*/ 1951831 w 2020094"/>
                  <a:gd name="connsiteY49" fmla="*/ 1260979 h 2118229"/>
                  <a:gd name="connsiteX50" fmla="*/ 1723231 w 2020094"/>
                  <a:gd name="connsiteY50" fmla="*/ 946654 h 2118229"/>
                  <a:gd name="connsiteX51" fmla="*/ 1499394 w 2020094"/>
                  <a:gd name="connsiteY51" fmla="*/ 1113341 h 2118229"/>
                  <a:gd name="connsiteX52" fmla="*/ 1747044 w 2020094"/>
                  <a:gd name="connsiteY52" fmla="*/ 1213354 h 2118229"/>
                  <a:gd name="connsiteX53" fmla="*/ 1980406 w 2020094"/>
                  <a:gd name="connsiteY53" fmla="*/ 1089529 h 2118229"/>
                  <a:gd name="connsiteX54" fmla="*/ 1985169 w 2020094"/>
                  <a:gd name="connsiteY54" fmla="*/ 827591 h 2118229"/>
                  <a:gd name="connsiteX55" fmla="*/ 1985169 w 2020094"/>
                  <a:gd name="connsiteY55" fmla="*/ 827591 h 2118229"/>
                  <a:gd name="connsiteX0" fmla="*/ 1713706 w 2020094"/>
                  <a:gd name="connsiteY0" fmla="*/ 637091 h 2118229"/>
                  <a:gd name="connsiteX1" fmla="*/ 1856581 w 2020094"/>
                  <a:gd name="connsiteY1" fmla="*/ 608516 h 2118229"/>
                  <a:gd name="connsiteX2" fmla="*/ 1794669 w 2020094"/>
                  <a:gd name="connsiteY2" fmla="*/ 341816 h 2118229"/>
                  <a:gd name="connsiteX3" fmla="*/ 1513681 w 2020094"/>
                  <a:gd name="connsiteY3" fmla="*/ 217991 h 2118229"/>
                  <a:gd name="connsiteX4" fmla="*/ 1337469 w 2020094"/>
                  <a:gd name="connsiteY4" fmla="*/ 51304 h 2118229"/>
                  <a:gd name="connsiteX5" fmla="*/ 1114426 w 2020094"/>
                  <a:gd name="connsiteY5" fmla="*/ 196436 h 2118229"/>
                  <a:gd name="connsiteX6" fmla="*/ 1284734 w 2020094"/>
                  <a:gd name="connsiteY6" fmla="*/ 328645 h 2118229"/>
                  <a:gd name="connsiteX7" fmla="*/ 1251744 w 2020094"/>
                  <a:gd name="connsiteY7" fmla="*/ 60829 h 2118229"/>
                  <a:gd name="connsiteX8" fmla="*/ 894805 w 2020094"/>
                  <a:gd name="connsiteY8" fmla="*/ 6854 h 2118229"/>
                  <a:gd name="connsiteX9" fmla="*/ 764853 w 2020094"/>
                  <a:gd name="connsiteY9" fmla="*/ 329216 h 2118229"/>
                  <a:gd name="connsiteX10" fmla="*/ 966614 w 2020094"/>
                  <a:gd name="connsiteY10" fmla="*/ 293968 h 2118229"/>
                  <a:gd name="connsiteX11" fmla="*/ 702940 w 2020094"/>
                  <a:gd name="connsiteY11" fmla="*/ 64797 h 2118229"/>
                  <a:gd name="connsiteX12" fmla="*/ 480219 w 2020094"/>
                  <a:gd name="connsiteY12" fmla="*/ 351341 h 2118229"/>
                  <a:gd name="connsiteX13" fmla="*/ 576064 w 2020094"/>
                  <a:gd name="connsiteY13" fmla="*/ 532118 h 2118229"/>
                  <a:gd name="connsiteX14" fmla="*/ 720080 w 2020094"/>
                  <a:gd name="connsiteY14" fmla="*/ 460110 h 2118229"/>
                  <a:gd name="connsiteX15" fmla="*/ 546894 w 2020094"/>
                  <a:gd name="connsiteY15" fmla="*/ 217991 h 2118229"/>
                  <a:gd name="connsiteX16" fmla="*/ 210641 w 2020094"/>
                  <a:gd name="connsiteY16" fmla="*/ 460333 h 2118229"/>
                  <a:gd name="connsiteX17" fmla="*/ 288032 w 2020094"/>
                  <a:gd name="connsiteY17" fmla="*/ 748142 h 2118229"/>
                  <a:gd name="connsiteX18" fmla="*/ 432048 w 2020094"/>
                  <a:gd name="connsiteY18" fmla="*/ 676134 h 2118229"/>
                  <a:gd name="connsiteX19" fmla="*/ 354657 w 2020094"/>
                  <a:gd name="connsiteY19" fmla="*/ 460333 h 2118229"/>
                  <a:gd name="connsiteX20" fmla="*/ 65881 w 2020094"/>
                  <a:gd name="connsiteY20" fmla="*/ 746629 h 2118229"/>
                  <a:gd name="connsiteX21" fmla="*/ 265906 w 2020094"/>
                  <a:gd name="connsiteY21" fmla="*/ 994279 h 2118229"/>
                  <a:gd name="connsiteX22" fmla="*/ 532606 w 2020094"/>
                  <a:gd name="connsiteY22" fmla="*/ 908554 h 2118229"/>
                  <a:gd name="connsiteX23" fmla="*/ 175419 w 2020094"/>
                  <a:gd name="connsiteY23" fmla="*/ 837116 h 2118229"/>
                  <a:gd name="connsiteX24" fmla="*/ 75406 w 2020094"/>
                  <a:gd name="connsiteY24" fmla="*/ 1280029 h 2118229"/>
                  <a:gd name="connsiteX25" fmla="*/ 404019 w 2020094"/>
                  <a:gd name="connsiteY25" fmla="*/ 1275266 h 2118229"/>
                  <a:gd name="connsiteX26" fmla="*/ 227806 w 2020094"/>
                  <a:gd name="connsiteY26" fmla="*/ 1056191 h 2118229"/>
                  <a:gd name="connsiteX27" fmla="*/ 23019 w 2020094"/>
                  <a:gd name="connsiteY27" fmla="*/ 1518154 h 2118229"/>
                  <a:gd name="connsiteX28" fmla="*/ 365919 w 2020094"/>
                  <a:gd name="connsiteY28" fmla="*/ 1675316 h 2118229"/>
                  <a:gd name="connsiteX29" fmla="*/ 451644 w 2020094"/>
                  <a:gd name="connsiteY29" fmla="*/ 1384804 h 2118229"/>
                  <a:gd name="connsiteX30" fmla="*/ 189706 w 2020094"/>
                  <a:gd name="connsiteY30" fmla="*/ 1618166 h 2118229"/>
                  <a:gd name="connsiteX31" fmla="*/ 589756 w 2020094"/>
                  <a:gd name="connsiteY31" fmla="*/ 1942016 h 2118229"/>
                  <a:gd name="connsiteX32" fmla="*/ 789781 w 2020094"/>
                  <a:gd name="connsiteY32" fmla="*/ 1684841 h 2118229"/>
                  <a:gd name="connsiteX33" fmla="*/ 432594 w 2020094"/>
                  <a:gd name="connsiteY33" fmla="*/ 1751516 h 2118229"/>
                  <a:gd name="connsiteX34" fmla="*/ 761206 w 2020094"/>
                  <a:gd name="connsiteY34" fmla="*/ 2070604 h 2118229"/>
                  <a:gd name="connsiteX35" fmla="*/ 1108869 w 2020094"/>
                  <a:gd name="connsiteY35" fmla="*/ 1737229 h 2118229"/>
                  <a:gd name="connsiteX36" fmla="*/ 699294 w 2020094"/>
                  <a:gd name="connsiteY36" fmla="*/ 1713416 h 2118229"/>
                  <a:gd name="connsiteX37" fmla="*/ 1085056 w 2020094"/>
                  <a:gd name="connsiteY37" fmla="*/ 2118229 h 2118229"/>
                  <a:gd name="connsiteX38" fmla="*/ 1356519 w 2020094"/>
                  <a:gd name="connsiteY38" fmla="*/ 1713416 h 2118229"/>
                  <a:gd name="connsiteX39" fmla="*/ 1023144 w 2020094"/>
                  <a:gd name="connsiteY39" fmla="*/ 1699129 h 2118229"/>
                  <a:gd name="connsiteX40" fmla="*/ 1185069 w 2020094"/>
                  <a:gd name="connsiteY40" fmla="*/ 1999166 h 2118229"/>
                  <a:gd name="connsiteX41" fmla="*/ 1551781 w 2020094"/>
                  <a:gd name="connsiteY41" fmla="*/ 1899154 h 2118229"/>
                  <a:gd name="connsiteX42" fmla="*/ 1499394 w 2020094"/>
                  <a:gd name="connsiteY42" fmla="*/ 1556254 h 2118229"/>
                  <a:gd name="connsiteX43" fmla="*/ 1346994 w 2020094"/>
                  <a:gd name="connsiteY43" fmla="*/ 1837241 h 2118229"/>
                  <a:gd name="connsiteX44" fmla="*/ 1689894 w 2020094"/>
                  <a:gd name="connsiteY44" fmla="*/ 1837241 h 2118229"/>
                  <a:gd name="connsiteX45" fmla="*/ 1823244 w 2020094"/>
                  <a:gd name="connsiteY45" fmla="*/ 1546729 h 2118229"/>
                  <a:gd name="connsiteX46" fmla="*/ 1608931 w 2020094"/>
                  <a:gd name="connsiteY46" fmla="*/ 1251454 h 2118229"/>
                  <a:gd name="connsiteX47" fmla="*/ 1527969 w 2020094"/>
                  <a:gd name="connsiteY47" fmla="*/ 1584829 h 2118229"/>
                  <a:gd name="connsiteX48" fmla="*/ 1904206 w 2020094"/>
                  <a:gd name="connsiteY48" fmla="*/ 1518154 h 2118229"/>
                  <a:gd name="connsiteX49" fmla="*/ 1951831 w 2020094"/>
                  <a:gd name="connsiteY49" fmla="*/ 1260979 h 2118229"/>
                  <a:gd name="connsiteX50" fmla="*/ 1723231 w 2020094"/>
                  <a:gd name="connsiteY50" fmla="*/ 946654 h 2118229"/>
                  <a:gd name="connsiteX51" fmla="*/ 1499394 w 2020094"/>
                  <a:gd name="connsiteY51" fmla="*/ 1113341 h 2118229"/>
                  <a:gd name="connsiteX52" fmla="*/ 1747044 w 2020094"/>
                  <a:gd name="connsiteY52" fmla="*/ 1213354 h 2118229"/>
                  <a:gd name="connsiteX53" fmla="*/ 1980406 w 2020094"/>
                  <a:gd name="connsiteY53" fmla="*/ 1089529 h 2118229"/>
                  <a:gd name="connsiteX54" fmla="*/ 1985169 w 2020094"/>
                  <a:gd name="connsiteY54" fmla="*/ 827591 h 2118229"/>
                  <a:gd name="connsiteX55" fmla="*/ 1985169 w 2020094"/>
                  <a:gd name="connsiteY55" fmla="*/ 827591 h 2118229"/>
                  <a:gd name="connsiteX0" fmla="*/ 1713706 w 2020094"/>
                  <a:gd name="connsiteY0" fmla="*/ 637091 h 2118229"/>
                  <a:gd name="connsiteX1" fmla="*/ 1856581 w 2020094"/>
                  <a:gd name="connsiteY1" fmla="*/ 608516 h 2118229"/>
                  <a:gd name="connsiteX2" fmla="*/ 1794669 w 2020094"/>
                  <a:gd name="connsiteY2" fmla="*/ 341816 h 2118229"/>
                  <a:gd name="connsiteX3" fmla="*/ 1513681 w 2020094"/>
                  <a:gd name="connsiteY3" fmla="*/ 217991 h 2118229"/>
                  <a:gd name="connsiteX4" fmla="*/ 1368152 w 2020094"/>
                  <a:gd name="connsiteY4" fmla="*/ 28061 h 2118229"/>
                  <a:gd name="connsiteX5" fmla="*/ 1114426 w 2020094"/>
                  <a:gd name="connsiteY5" fmla="*/ 196436 h 2118229"/>
                  <a:gd name="connsiteX6" fmla="*/ 1284734 w 2020094"/>
                  <a:gd name="connsiteY6" fmla="*/ 328645 h 2118229"/>
                  <a:gd name="connsiteX7" fmla="*/ 1251744 w 2020094"/>
                  <a:gd name="connsiteY7" fmla="*/ 60829 h 2118229"/>
                  <a:gd name="connsiteX8" fmla="*/ 894805 w 2020094"/>
                  <a:gd name="connsiteY8" fmla="*/ 6854 h 2118229"/>
                  <a:gd name="connsiteX9" fmla="*/ 764853 w 2020094"/>
                  <a:gd name="connsiteY9" fmla="*/ 329216 h 2118229"/>
                  <a:gd name="connsiteX10" fmla="*/ 966614 w 2020094"/>
                  <a:gd name="connsiteY10" fmla="*/ 293968 h 2118229"/>
                  <a:gd name="connsiteX11" fmla="*/ 702940 w 2020094"/>
                  <a:gd name="connsiteY11" fmla="*/ 64797 h 2118229"/>
                  <a:gd name="connsiteX12" fmla="*/ 480219 w 2020094"/>
                  <a:gd name="connsiteY12" fmla="*/ 351341 h 2118229"/>
                  <a:gd name="connsiteX13" fmla="*/ 576064 w 2020094"/>
                  <a:gd name="connsiteY13" fmla="*/ 532118 h 2118229"/>
                  <a:gd name="connsiteX14" fmla="*/ 720080 w 2020094"/>
                  <a:gd name="connsiteY14" fmla="*/ 460110 h 2118229"/>
                  <a:gd name="connsiteX15" fmla="*/ 546894 w 2020094"/>
                  <a:gd name="connsiteY15" fmla="*/ 217991 h 2118229"/>
                  <a:gd name="connsiteX16" fmla="*/ 210641 w 2020094"/>
                  <a:gd name="connsiteY16" fmla="*/ 460333 h 2118229"/>
                  <a:gd name="connsiteX17" fmla="*/ 288032 w 2020094"/>
                  <a:gd name="connsiteY17" fmla="*/ 748142 h 2118229"/>
                  <a:gd name="connsiteX18" fmla="*/ 432048 w 2020094"/>
                  <a:gd name="connsiteY18" fmla="*/ 676134 h 2118229"/>
                  <a:gd name="connsiteX19" fmla="*/ 354657 w 2020094"/>
                  <a:gd name="connsiteY19" fmla="*/ 460333 h 2118229"/>
                  <a:gd name="connsiteX20" fmla="*/ 65881 w 2020094"/>
                  <a:gd name="connsiteY20" fmla="*/ 746629 h 2118229"/>
                  <a:gd name="connsiteX21" fmla="*/ 265906 w 2020094"/>
                  <a:gd name="connsiteY21" fmla="*/ 994279 h 2118229"/>
                  <a:gd name="connsiteX22" fmla="*/ 532606 w 2020094"/>
                  <a:gd name="connsiteY22" fmla="*/ 908554 h 2118229"/>
                  <a:gd name="connsiteX23" fmla="*/ 175419 w 2020094"/>
                  <a:gd name="connsiteY23" fmla="*/ 837116 h 2118229"/>
                  <a:gd name="connsiteX24" fmla="*/ 75406 w 2020094"/>
                  <a:gd name="connsiteY24" fmla="*/ 1280029 h 2118229"/>
                  <a:gd name="connsiteX25" fmla="*/ 404019 w 2020094"/>
                  <a:gd name="connsiteY25" fmla="*/ 1275266 h 2118229"/>
                  <a:gd name="connsiteX26" fmla="*/ 227806 w 2020094"/>
                  <a:gd name="connsiteY26" fmla="*/ 1056191 h 2118229"/>
                  <a:gd name="connsiteX27" fmla="*/ 23019 w 2020094"/>
                  <a:gd name="connsiteY27" fmla="*/ 1518154 h 2118229"/>
                  <a:gd name="connsiteX28" fmla="*/ 365919 w 2020094"/>
                  <a:gd name="connsiteY28" fmla="*/ 1675316 h 2118229"/>
                  <a:gd name="connsiteX29" fmla="*/ 451644 w 2020094"/>
                  <a:gd name="connsiteY29" fmla="*/ 1384804 h 2118229"/>
                  <a:gd name="connsiteX30" fmla="*/ 189706 w 2020094"/>
                  <a:gd name="connsiteY30" fmla="*/ 1618166 h 2118229"/>
                  <a:gd name="connsiteX31" fmla="*/ 589756 w 2020094"/>
                  <a:gd name="connsiteY31" fmla="*/ 1942016 h 2118229"/>
                  <a:gd name="connsiteX32" fmla="*/ 789781 w 2020094"/>
                  <a:gd name="connsiteY32" fmla="*/ 1684841 h 2118229"/>
                  <a:gd name="connsiteX33" fmla="*/ 432594 w 2020094"/>
                  <a:gd name="connsiteY33" fmla="*/ 1751516 h 2118229"/>
                  <a:gd name="connsiteX34" fmla="*/ 761206 w 2020094"/>
                  <a:gd name="connsiteY34" fmla="*/ 2070604 h 2118229"/>
                  <a:gd name="connsiteX35" fmla="*/ 1108869 w 2020094"/>
                  <a:gd name="connsiteY35" fmla="*/ 1737229 h 2118229"/>
                  <a:gd name="connsiteX36" fmla="*/ 699294 w 2020094"/>
                  <a:gd name="connsiteY36" fmla="*/ 1713416 h 2118229"/>
                  <a:gd name="connsiteX37" fmla="*/ 1085056 w 2020094"/>
                  <a:gd name="connsiteY37" fmla="*/ 2118229 h 2118229"/>
                  <a:gd name="connsiteX38" fmla="*/ 1356519 w 2020094"/>
                  <a:gd name="connsiteY38" fmla="*/ 1713416 h 2118229"/>
                  <a:gd name="connsiteX39" fmla="*/ 1023144 w 2020094"/>
                  <a:gd name="connsiteY39" fmla="*/ 1699129 h 2118229"/>
                  <a:gd name="connsiteX40" fmla="*/ 1185069 w 2020094"/>
                  <a:gd name="connsiteY40" fmla="*/ 1999166 h 2118229"/>
                  <a:gd name="connsiteX41" fmla="*/ 1551781 w 2020094"/>
                  <a:gd name="connsiteY41" fmla="*/ 1899154 h 2118229"/>
                  <a:gd name="connsiteX42" fmla="*/ 1499394 w 2020094"/>
                  <a:gd name="connsiteY42" fmla="*/ 1556254 h 2118229"/>
                  <a:gd name="connsiteX43" fmla="*/ 1346994 w 2020094"/>
                  <a:gd name="connsiteY43" fmla="*/ 1837241 h 2118229"/>
                  <a:gd name="connsiteX44" fmla="*/ 1689894 w 2020094"/>
                  <a:gd name="connsiteY44" fmla="*/ 1837241 h 2118229"/>
                  <a:gd name="connsiteX45" fmla="*/ 1823244 w 2020094"/>
                  <a:gd name="connsiteY45" fmla="*/ 1546729 h 2118229"/>
                  <a:gd name="connsiteX46" fmla="*/ 1608931 w 2020094"/>
                  <a:gd name="connsiteY46" fmla="*/ 1251454 h 2118229"/>
                  <a:gd name="connsiteX47" fmla="*/ 1527969 w 2020094"/>
                  <a:gd name="connsiteY47" fmla="*/ 1584829 h 2118229"/>
                  <a:gd name="connsiteX48" fmla="*/ 1904206 w 2020094"/>
                  <a:gd name="connsiteY48" fmla="*/ 1518154 h 2118229"/>
                  <a:gd name="connsiteX49" fmla="*/ 1951831 w 2020094"/>
                  <a:gd name="connsiteY49" fmla="*/ 1260979 h 2118229"/>
                  <a:gd name="connsiteX50" fmla="*/ 1723231 w 2020094"/>
                  <a:gd name="connsiteY50" fmla="*/ 946654 h 2118229"/>
                  <a:gd name="connsiteX51" fmla="*/ 1499394 w 2020094"/>
                  <a:gd name="connsiteY51" fmla="*/ 1113341 h 2118229"/>
                  <a:gd name="connsiteX52" fmla="*/ 1747044 w 2020094"/>
                  <a:gd name="connsiteY52" fmla="*/ 1213354 h 2118229"/>
                  <a:gd name="connsiteX53" fmla="*/ 1980406 w 2020094"/>
                  <a:gd name="connsiteY53" fmla="*/ 1089529 h 2118229"/>
                  <a:gd name="connsiteX54" fmla="*/ 1985169 w 2020094"/>
                  <a:gd name="connsiteY54" fmla="*/ 827591 h 2118229"/>
                  <a:gd name="connsiteX55" fmla="*/ 1985169 w 2020094"/>
                  <a:gd name="connsiteY55" fmla="*/ 827591 h 2118229"/>
                  <a:gd name="connsiteX0" fmla="*/ 1713706 w 2020094"/>
                  <a:gd name="connsiteY0" fmla="*/ 662662 h 2143800"/>
                  <a:gd name="connsiteX1" fmla="*/ 1856581 w 2020094"/>
                  <a:gd name="connsiteY1" fmla="*/ 634087 h 2143800"/>
                  <a:gd name="connsiteX2" fmla="*/ 1794669 w 2020094"/>
                  <a:gd name="connsiteY2" fmla="*/ 367387 h 2143800"/>
                  <a:gd name="connsiteX3" fmla="*/ 1513681 w 2020094"/>
                  <a:gd name="connsiteY3" fmla="*/ 243562 h 2143800"/>
                  <a:gd name="connsiteX4" fmla="*/ 1368152 w 2020094"/>
                  <a:gd name="connsiteY4" fmla="*/ 53632 h 2143800"/>
                  <a:gd name="connsiteX5" fmla="*/ 1114426 w 2020094"/>
                  <a:gd name="connsiteY5" fmla="*/ 222007 h 2143800"/>
                  <a:gd name="connsiteX6" fmla="*/ 1284734 w 2020094"/>
                  <a:gd name="connsiteY6" fmla="*/ 354216 h 2143800"/>
                  <a:gd name="connsiteX7" fmla="*/ 1224136 w 2020094"/>
                  <a:gd name="connsiteY7" fmla="*/ 53632 h 2143800"/>
                  <a:gd name="connsiteX8" fmla="*/ 894805 w 2020094"/>
                  <a:gd name="connsiteY8" fmla="*/ 32425 h 2143800"/>
                  <a:gd name="connsiteX9" fmla="*/ 764853 w 2020094"/>
                  <a:gd name="connsiteY9" fmla="*/ 354787 h 2143800"/>
                  <a:gd name="connsiteX10" fmla="*/ 966614 w 2020094"/>
                  <a:gd name="connsiteY10" fmla="*/ 319539 h 2143800"/>
                  <a:gd name="connsiteX11" fmla="*/ 702940 w 2020094"/>
                  <a:gd name="connsiteY11" fmla="*/ 90368 h 2143800"/>
                  <a:gd name="connsiteX12" fmla="*/ 480219 w 2020094"/>
                  <a:gd name="connsiteY12" fmla="*/ 376912 h 2143800"/>
                  <a:gd name="connsiteX13" fmla="*/ 576064 w 2020094"/>
                  <a:gd name="connsiteY13" fmla="*/ 557689 h 2143800"/>
                  <a:gd name="connsiteX14" fmla="*/ 720080 w 2020094"/>
                  <a:gd name="connsiteY14" fmla="*/ 485681 h 2143800"/>
                  <a:gd name="connsiteX15" fmla="*/ 546894 w 2020094"/>
                  <a:gd name="connsiteY15" fmla="*/ 243562 h 2143800"/>
                  <a:gd name="connsiteX16" fmla="*/ 210641 w 2020094"/>
                  <a:gd name="connsiteY16" fmla="*/ 485904 h 2143800"/>
                  <a:gd name="connsiteX17" fmla="*/ 288032 w 2020094"/>
                  <a:gd name="connsiteY17" fmla="*/ 773713 h 2143800"/>
                  <a:gd name="connsiteX18" fmla="*/ 432048 w 2020094"/>
                  <a:gd name="connsiteY18" fmla="*/ 701705 h 2143800"/>
                  <a:gd name="connsiteX19" fmla="*/ 354657 w 2020094"/>
                  <a:gd name="connsiteY19" fmla="*/ 485904 h 2143800"/>
                  <a:gd name="connsiteX20" fmla="*/ 65881 w 2020094"/>
                  <a:gd name="connsiteY20" fmla="*/ 772200 h 2143800"/>
                  <a:gd name="connsiteX21" fmla="*/ 265906 w 2020094"/>
                  <a:gd name="connsiteY21" fmla="*/ 1019850 h 2143800"/>
                  <a:gd name="connsiteX22" fmla="*/ 532606 w 2020094"/>
                  <a:gd name="connsiteY22" fmla="*/ 934125 h 2143800"/>
                  <a:gd name="connsiteX23" fmla="*/ 175419 w 2020094"/>
                  <a:gd name="connsiteY23" fmla="*/ 862687 h 2143800"/>
                  <a:gd name="connsiteX24" fmla="*/ 75406 w 2020094"/>
                  <a:gd name="connsiteY24" fmla="*/ 1305600 h 2143800"/>
                  <a:gd name="connsiteX25" fmla="*/ 404019 w 2020094"/>
                  <a:gd name="connsiteY25" fmla="*/ 1300837 h 2143800"/>
                  <a:gd name="connsiteX26" fmla="*/ 227806 w 2020094"/>
                  <a:gd name="connsiteY26" fmla="*/ 1081762 h 2143800"/>
                  <a:gd name="connsiteX27" fmla="*/ 23019 w 2020094"/>
                  <a:gd name="connsiteY27" fmla="*/ 1543725 h 2143800"/>
                  <a:gd name="connsiteX28" fmla="*/ 365919 w 2020094"/>
                  <a:gd name="connsiteY28" fmla="*/ 1700887 h 2143800"/>
                  <a:gd name="connsiteX29" fmla="*/ 451644 w 2020094"/>
                  <a:gd name="connsiteY29" fmla="*/ 1410375 h 2143800"/>
                  <a:gd name="connsiteX30" fmla="*/ 189706 w 2020094"/>
                  <a:gd name="connsiteY30" fmla="*/ 1643737 h 2143800"/>
                  <a:gd name="connsiteX31" fmla="*/ 589756 w 2020094"/>
                  <a:gd name="connsiteY31" fmla="*/ 1967587 h 2143800"/>
                  <a:gd name="connsiteX32" fmla="*/ 789781 w 2020094"/>
                  <a:gd name="connsiteY32" fmla="*/ 1710412 h 2143800"/>
                  <a:gd name="connsiteX33" fmla="*/ 432594 w 2020094"/>
                  <a:gd name="connsiteY33" fmla="*/ 1777087 h 2143800"/>
                  <a:gd name="connsiteX34" fmla="*/ 761206 w 2020094"/>
                  <a:gd name="connsiteY34" fmla="*/ 2096175 h 2143800"/>
                  <a:gd name="connsiteX35" fmla="*/ 1108869 w 2020094"/>
                  <a:gd name="connsiteY35" fmla="*/ 1762800 h 2143800"/>
                  <a:gd name="connsiteX36" fmla="*/ 699294 w 2020094"/>
                  <a:gd name="connsiteY36" fmla="*/ 1738987 h 2143800"/>
                  <a:gd name="connsiteX37" fmla="*/ 1085056 w 2020094"/>
                  <a:gd name="connsiteY37" fmla="*/ 2143800 h 2143800"/>
                  <a:gd name="connsiteX38" fmla="*/ 1356519 w 2020094"/>
                  <a:gd name="connsiteY38" fmla="*/ 1738987 h 2143800"/>
                  <a:gd name="connsiteX39" fmla="*/ 1023144 w 2020094"/>
                  <a:gd name="connsiteY39" fmla="*/ 1724700 h 2143800"/>
                  <a:gd name="connsiteX40" fmla="*/ 1185069 w 2020094"/>
                  <a:gd name="connsiteY40" fmla="*/ 2024737 h 2143800"/>
                  <a:gd name="connsiteX41" fmla="*/ 1551781 w 2020094"/>
                  <a:gd name="connsiteY41" fmla="*/ 1924725 h 2143800"/>
                  <a:gd name="connsiteX42" fmla="*/ 1499394 w 2020094"/>
                  <a:gd name="connsiteY42" fmla="*/ 1581825 h 2143800"/>
                  <a:gd name="connsiteX43" fmla="*/ 1346994 w 2020094"/>
                  <a:gd name="connsiteY43" fmla="*/ 1862812 h 2143800"/>
                  <a:gd name="connsiteX44" fmla="*/ 1689894 w 2020094"/>
                  <a:gd name="connsiteY44" fmla="*/ 1862812 h 2143800"/>
                  <a:gd name="connsiteX45" fmla="*/ 1823244 w 2020094"/>
                  <a:gd name="connsiteY45" fmla="*/ 1572300 h 2143800"/>
                  <a:gd name="connsiteX46" fmla="*/ 1608931 w 2020094"/>
                  <a:gd name="connsiteY46" fmla="*/ 1277025 h 2143800"/>
                  <a:gd name="connsiteX47" fmla="*/ 1527969 w 2020094"/>
                  <a:gd name="connsiteY47" fmla="*/ 1610400 h 2143800"/>
                  <a:gd name="connsiteX48" fmla="*/ 1904206 w 2020094"/>
                  <a:gd name="connsiteY48" fmla="*/ 1543725 h 2143800"/>
                  <a:gd name="connsiteX49" fmla="*/ 1951831 w 2020094"/>
                  <a:gd name="connsiteY49" fmla="*/ 1286550 h 2143800"/>
                  <a:gd name="connsiteX50" fmla="*/ 1723231 w 2020094"/>
                  <a:gd name="connsiteY50" fmla="*/ 972225 h 2143800"/>
                  <a:gd name="connsiteX51" fmla="*/ 1499394 w 2020094"/>
                  <a:gd name="connsiteY51" fmla="*/ 1138912 h 2143800"/>
                  <a:gd name="connsiteX52" fmla="*/ 1747044 w 2020094"/>
                  <a:gd name="connsiteY52" fmla="*/ 1238925 h 2143800"/>
                  <a:gd name="connsiteX53" fmla="*/ 1980406 w 2020094"/>
                  <a:gd name="connsiteY53" fmla="*/ 1115100 h 2143800"/>
                  <a:gd name="connsiteX54" fmla="*/ 1985169 w 2020094"/>
                  <a:gd name="connsiteY54" fmla="*/ 853162 h 2143800"/>
                  <a:gd name="connsiteX55" fmla="*/ 1985169 w 2020094"/>
                  <a:gd name="connsiteY55" fmla="*/ 853162 h 2143800"/>
                  <a:gd name="connsiteX0" fmla="*/ 1713706 w 2020094"/>
                  <a:gd name="connsiteY0" fmla="*/ 653418 h 2134556"/>
                  <a:gd name="connsiteX1" fmla="*/ 1856581 w 2020094"/>
                  <a:gd name="connsiteY1" fmla="*/ 624843 h 2134556"/>
                  <a:gd name="connsiteX2" fmla="*/ 1794669 w 2020094"/>
                  <a:gd name="connsiteY2" fmla="*/ 358143 h 2134556"/>
                  <a:gd name="connsiteX3" fmla="*/ 1513681 w 2020094"/>
                  <a:gd name="connsiteY3" fmla="*/ 234318 h 2134556"/>
                  <a:gd name="connsiteX4" fmla="*/ 1368152 w 2020094"/>
                  <a:gd name="connsiteY4" fmla="*/ 44388 h 2134556"/>
                  <a:gd name="connsiteX5" fmla="*/ 1114426 w 2020094"/>
                  <a:gd name="connsiteY5" fmla="*/ 212763 h 2134556"/>
                  <a:gd name="connsiteX6" fmla="*/ 1326679 w 2020094"/>
                  <a:gd name="connsiteY6" fmla="*/ 289509 h 2134556"/>
                  <a:gd name="connsiteX7" fmla="*/ 1224136 w 2020094"/>
                  <a:gd name="connsiteY7" fmla="*/ 44388 h 2134556"/>
                  <a:gd name="connsiteX8" fmla="*/ 894805 w 2020094"/>
                  <a:gd name="connsiteY8" fmla="*/ 23181 h 2134556"/>
                  <a:gd name="connsiteX9" fmla="*/ 764853 w 2020094"/>
                  <a:gd name="connsiteY9" fmla="*/ 345543 h 2134556"/>
                  <a:gd name="connsiteX10" fmla="*/ 966614 w 2020094"/>
                  <a:gd name="connsiteY10" fmla="*/ 310295 h 2134556"/>
                  <a:gd name="connsiteX11" fmla="*/ 702940 w 2020094"/>
                  <a:gd name="connsiteY11" fmla="*/ 81124 h 2134556"/>
                  <a:gd name="connsiteX12" fmla="*/ 480219 w 2020094"/>
                  <a:gd name="connsiteY12" fmla="*/ 367668 h 2134556"/>
                  <a:gd name="connsiteX13" fmla="*/ 576064 w 2020094"/>
                  <a:gd name="connsiteY13" fmla="*/ 548445 h 2134556"/>
                  <a:gd name="connsiteX14" fmla="*/ 720080 w 2020094"/>
                  <a:gd name="connsiteY14" fmla="*/ 476437 h 2134556"/>
                  <a:gd name="connsiteX15" fmla="*/ 546894 w 2020094"/>
                  <a:gd name="connsiteY15" fmla="*/ 234318 h 2134556"/>
                  <a:gd name="connsiteX16" fmla="*/ 210641 w 2020094"/>
                  <a:gd name="connsiteY16" fmla="*/ 476660 h 2134556"/>
                  <a:gd name="connsiteX17" fmla="*/ 288032 w 2020094"/>
                  <a:gd name="connsiteY17" fmla="*/ 764469 h 2134556"/>
                  <a:gd name="connsiteX18" fmla="*/ 432048 w 2020094"/>
                  <a:gd name="connsiteY18" fmla="*/ 692461 h 2134556"/>
                  <a:gd name="connsiteX19" fmla="*/ 354657 w 2020094"/>
                  <a:gd name="connsiteY19" fmla="*/ 476660 h 2134556"/>
                  <a:gd name="connsiteX20" fmla="*/ 65881 w 2020094"/>
                  <a:gd name="connsiteY20" fmla="*/ 762956 h 2134556"/>
                  <a:gd name="connsiteX21" fmla="*/ 265906 w 2020094"/>
                  <a:gd name="connsiteY21" fmla="*/ 1010606 h 2134556"/>
                  <a:gd name="connsiteX22" fmla="*/ 532606 w 2020094"/>
                  <a:gd name="connsiteY22" fmla="*/ 924881 h 2134556"/>
                  <a:gd name="connsiteX23" fmla="*/ 175419 w 2020094"/>
                  <a:gd name="connsiteY23" fmla="*/ 853443 h 2134556"/>
                  <a:gd name="connsiteX24" fmla="*/ 75406 w 2020094"/>
                  <a:gd name="connsiteY24" fmla="*/ 1296356 h 2134556"/>
                  <a:gd name="connsiteX25" fmla="*/ 404019 w 2020094"/>
                  <a:gd name="connsiteY25" fmla="*/ 1291593 h 2134556"/>
                  <a:gd name="connsiteX26" fmla="*/ 227806 w 2020094"/>
                  <a:gd name="connsiteY26" fmla="*/ 1072518 h 2134556"/>
                  <a:gd name="connsiteX27" fmla="*/ 23019 w 2020094"/>
                  <a:gd name="connsiteY27" fmla="*/ 1534481 h 2134556"/>
                  <a:gd name="connsiteX28" fmla="*/ 365919 w 2020094"/>
                  <a:gd name="connsiteY28" fmla="*/ 1691643 h 2134556"/>
                  <a:gd name="connsiteX29" fmla="*/ 451644 w 2020094"/>
                  <a:gd name="connsiteY29" fmla="*/ 1401131 h 2134556"/>
                  <a:gd name="connsiteX30" fmla="*/ 189706 w 2020094"/>
                  <a:gd name="connsiteY30" fmla="*/ 1634493 h 2134556"/>
                  <a:gd name="connsiteX31" fmla="*/ 589756 w 2020094"/>
                  <a:gd name="connsiteY31" fmla="*/ 1958343 h 2134556"/>
                  <a:gd name="connsiteX32" fmla="*/ 789781 w 2020094"/>
                  <a:gd name="connsiteY32" fmla="*/ 1701168 h 2134556"/>
                  <a:gd name="connsiteX33" fmla="*/ 432594 w 2020094"/>
                  <a:gd name="connsiteY33" fmla="*/ 1767843 h 2134556"/>
                  <a:gd name="connsiteX34" fmla="*/ 761206 w 2020094"/>
                  <a:gd name="connsiteY34" fmla="*/ 2086931 h 2134556"/>
                  <a:gd name="connsiteX35" fmla="*/ 1108869 w 2020094"/>
                  <a:gd name="connsiteY35" fmla="*/ 1753556 h 2134556"/>
                  <a:gd name="connsiteX36" fmla="*/ 699294 w 2020094"/>
                  <a:gd name="connsiteY36" fmla="*/ 1729743 h 2134556"/>
                  <a:gd name="connsiteX37" fmla="*/ 1085056 w 2020094"/>
                  <a:gd name="connsiteY37" fmla="*/ 2134556 h 2134556"/>
                  <a:gd name="connsiteX38" fmla="*/ 1356519 w 2020094"/>
                  <a:gd name="connsiteY38" fmla="*/ 1729743 h 2134556"/>
                  <a:gd name="connsiteX39" fmla="*/ 1023144 w 2020094"/>
                  <a:gd name="connsiteY39" fmla="*/ 1715456 h 2134556"/>
                  <a:gd name="connsiteX40" fmla="*/ 1185069 w 2020094"/>
                  <a:gd name="connsiteY40" fmla="*/ 2015493 h 2134556"/>
                  <a:gd name="connsiteX41" fmla="*/ 1551781 w 2020094"/>
                  <a:gd name="connsiteY41" fmla="*/ 1915481 h 2134556"/>
                  <a:gd name="connsiteX42" fmla="*/ 1499394 w 2020094"/>
                  <a:gd name="connsiteY42" fmla="*/ 1572581 h 2134556"/>
                  <a:gd name="connsiteX43" fmla="*/ 1346994 w 2020094"/>
                  <a:gd name="connsiteY43" fmla="*/ 1853568 h 2134556"/>
                  <a:gd name="connsiteX44" fmla="*/ 1689894 w 2020094"/>
                  <a:gd name="connsiteY44" fmla="*/ 1853568 h 2134556"/>
                  <a:gd name="connsiteX45" fmla="*/ 1823244 w 2020094"/>
                  <a:gd name="connsiteY45" fmla="*/ 1563056 h 2134556"/>
                  <a:gd name="connsiteX46" fmla="*/ 1608931 w 2020094"/>
                  <a:gd name="connsiteY46" fmla="*/ 1267781 h 2134556"/>
                  <a:gd name="connsiteX47" fmla="*/ 1527969 w 2020094"/>
                  <a:gd name="connsiteY47" fmla="*/ 1601156 h 2134556"/>
                  <a:gd name="connsiteX48" fmla="*/ 1904206 w 2020094"/>
                  <a:gd name="connsiteY48" fmla="*/ 1534481 h 2134556"/>
                  <a:gd name="connsiteX49" fmla="*/ 1951831 w 2020094"/>
                  <a:gd name="connsiteY49" fmla="*/ 1277306 h 2134556"/>
                  <a:gd name="connsiteX50" fmla="*/ 1723231 w 2020094"/>
                  <a:gd name="connsiteY50" fmla="*/ 962981 h 2134556"/>
                  <a:gd name="connsiteX51" fmla="*/ 1499394 w 2020094"/>
                  <a:gd name="connsiteY51" fmla="*/ 1129668 h 2134556"/>
                  <a:gd name="connsiteX52" fmla="*/ 1747044 w 2020094"/>
                  <a:gd name="connsiteY52" fmla="*/ 1229681 h 2134556"/>
                  <a:gd name="connsiteX53" fmla="*/ 1980406 w 2020094"/>
                  <a:gd name="connsiteY53" fmla="*/ 1105856 h 2134556"/>
                  <a:gd name="connsiteX54" fmla="*/ 1985169 w 2020094"/>
                  <a:gd name="connsiteY54" fmla="*/ 843918 h 2134556"/>
                  <a:gd name="connsiteX55" fmla="*/ 1985169 w 2020094"/>
                  <a:gd name="connsiteY55" fmla="*/ 843918 h 2134556"/>
                  <a:gd name="connsiteX0" fmla="*/ 1713706 w 2020094"/>
                  <a:gd name="connsiteY0" fmla="*/ 653418 h 2134556"/>
                  <a:gd name="connsiteX1" fmla="*/ 1856581 w 2020094"/>
                  <a:gd name="connsiteY1" fmla="*/ 624843 h 2134556"/>
                  <a:gd name="connsiteX2" fmla="*/ 1794669 w 2020094"/>
                  <a:gd name="connsiteY2" fmla="*/ 358143 h 2134556"/>
                  <a:gd name="connsiteX3" fmla="*/ 1513681 w 2020094"/>
                  <a:gd name="connsiteY3" fmla="*/ 234318 h 2134556"/>
                  <a:gd name="connsiteX4" fmla="*/ 1368152 w 2020094"/>
                  <a:gd name="connsiteY4" fmla="*/ 44388 h 2134556"/>
                  <a:gd name="connsiteX5" fmla="*/ 1114426 w 2020094"/>
                  <a:gd name="connsiteY5" fmla="*/ 212763 h 2134556"/>
                  <a:gd name="connsiteX6" fmla="*/ 1326679 w 2020094"/>
                  <a:gd name="connsiteY6" fmla="*/ 289509 h 2134556"/>
                  <a:gd name="connsiteX7" fmla="*/ 1224136 w 2020094"/>
                  <a:gd name="connsiteY7" fmla="*/ 44388 h 2134556"/>
                  <a:gd name="connsiteX8" fmla="*/ 894805 w 2020094"/>
                  <a:gd name="connsiteY8" fmla="*/ 23181 h 2134556"/>
                  <a:gd name="connsiteX9" fmla="*/ 764853 w 2020094"/>
                  <a:gd name="connsiteY9" fmla="*/ 345543 h 2134556"/>
                  <a:gd name="connsiteX10" fmla="*/ 966614 w 2020094"/>
                  <a:gd name="connsiteY10" fmla="*/ 310295 h 2134556"/>
                  <a:gd name="connsiteX11" fmla="*/ 702940 w 2020094"/>
                  <a:gd name="connsiteY11" fmla="*/ 81124 h 2134556"/>
                  <a:gd name="connsiteX12" fmla="*/ 480219 w 2020094"/>
                  <a:gd name="connsiteY12" fmla="*/ 367668 h 2134556"/>
                  <a:gd name="connsiteX13" fmla="*/ 576064 w 2020094"/>
                  <a:gd name="connsiteY13" fmla="*/ 548445 h 2134556"/>
                  <a:gd name="connsiteX14" fmla="*/ 720080 w 2020094"/>
                  <a:gd name="connsiteY14" fmla="*/ 476437 h 2134556"/>
                  <a:gd name="connsiteX15" fmla="*/ 546894 w 2020094"/>
                  <a:gd name="connsiteY15" fmla="*/ 234318 h 2134556"/>
                  <a:gd name="connsiteX16" fmla="*/ 210641 w 2020094"/>
                  <a:gd name="connsiteY16" fmla="*/ 476660 h 2134556"/>
                  <a:gd name="connsiteX17" fmla="*/ 288032 w 2020094"/>
                  <a:gd name="connsiteY17" fmla="*/ 764469 h 2134556"/>
                  <a:gd name="connsiteX18" fmla="*/ 432048 w 2020094"/>
                  <a:gd name="connsiteY18" fmla="*/ 692461 h 2134556"/>
                  <a:gd name="connsiteX19" fmla="*/ 354657 w 2020094"/>
                  <a:gd name="connsiteY19" fmla="*/ 476660 h 2134556"/>
                  <a:gd name="connsiteX20" fmla="*/ 65881 w 2020094"/>
                  <a:gd name="connsiteY20" fmla="*/ 762956 h 2134556"/>
                  <a:gd name="connsiteX21" fmla="*/ 265906 w 2020094"/>
                  <a:gd name="connsiteY21" fmla="*/ 1010606 h 2134556"/>
                  <a:gd name="connsiteX22" fmla="*/ 532606 w 2020094"/>
                  <a:gd name="connsiteY22" fmla="*/ 924881 h 2134556"/>
                  <a:gd name="connsiteX23" fmla="*/ 175419 w 2020094"/>
                  <a:gd name="connsiteY23" fmla="*/ 853443 h 2134556"/>
                  <a:gd name="connsiteX24" fmla="*/ 75406 w 2020094"/>
                  <a:gd name="connsiteY24" fmla="*/ 1296356 h 2134556"/>
                  <a:gd name="connsiteX25" fmla="*/ 404019 w 2020094"/>
                  <a:gd name="connsiteY25" fmla="*/ 1291593 h 2134556"/>
                  <a:gd name="connsiteX26" fmla="*/ 227806 w 2020094"/>
                  <a:gd name="connsiteY26" fmla="*/ 1072518 h 2134556"/>
                  <a:gd name="connsiteX27" fmla="*/ 23019 w 2020094"/>
                  <a:gd name="connsiteY27" fmla="*/ 1534481 h 2134556"/>
                  <a:gd name="connsiteX28" fmla="*/ 365919 w 2020094"/>
                  <a:gd name="connsiteY28" fmla="*/ 1691643 h 2134556"/>
                  <a:gd name="connsiteX29" fmla="*/ 451644 w 2020094"/>
                  <a:gd name="connsiteY29" fmla="*/ 1401131 h 2134556"/>
                  <a:gd name="connsiteX30" fmla="*/ 189706 w 2020094"/>
                  <a:gd name="connsiteY30" fmla="*/ 1634493 h 2134556"/>
                  <a:gd name="connsiteX31" fmla="*/ 589756 w 2020094"/>
                  <a:gd name="connsiteY31" fmla="*/ 1958343 h 2134556"/>
                  <a:gd name="connsiteX32" fmla="*/ 789781 w 2020094"/>
                  <a:gd name="connsiteY32" fmla="*/ 1701168 h 2134556"/>
                  <a:gd name="connsiteX33" fmla="*/ 432594 w 2020094"/>
                  <a:gd name="connsiteY33" fmla="*/ 1767843 h 2134556"/>
                  <a:gd name="connsiteX34" fmla="*/ 761206 w 2020094"/>
                  <a:gd name="connsiteY34" fmla="*/ 2086931 h 2134556"/>
                  <a:gd name="connsiteX35" fmla="*/ 1108869 w 2020094"/>
                  <a:gd name="connsiteY35" fmla="*/ 1753556 h 2134556"/>
                  <a:gd name="connsiteX36" fmla="*/ 699294 w 2020094"/>
                  <a:gd name="connsiteY36" fmla="*/ 1729743 h 2134556"/>
                  <a:gd name="connsiteX37" fmla="*/ 1085056 w 2020094"/>
                  <a:gd name="connsiteY37" fmla="*/ 2134556 h 2134556"/>
                  <a:gd name="connsiteX38" fmla="*/ 1356519 w 2020094"/>
                  <a:gd name="connsiteY38" fmla="*/ 1729743 h 2134556"/>
                  <a:gd name="connsiteX39" fmla="*/ 1023144 w 2020094"/>
                  <a:gd name="connsiteY39" fmla="*/ 1715456 h 2134556"/>
                  <a:gd name="connsiteX40" fmla="*/ 1185069 w 2020094"/>
                  <a:gd name="connsiteY40" fmla="*/ 2015493 h 2134556"/>
                  <a:gd name="connsiteX41" fmla="*/ 1551781 w 2020094"/>
                  <a:gd name="connsiteY41" fmla="*/ 1915481 h 2134556"/>
                  <a:gd name="connsiteX42" fmla="*/ 1499394 w 2020094"/>
                  <a:gd name="connsiteY42" fmla="*/ 1572581 h 2134556"/>
                  <a:gd name="connsiteX43" fmla="*/ 1346994 w 2020094"/>
                  <a:gd name="connsiteY43" fmla="*/ 1853568 h 2134556"/>
                  <a:gd name="connsiteX44" fmla="*/ 1689894 w 2020094"/>
                  <a:gd name="connsiteY44" fmla="*/ 1853568 h 2134556"/>
                  <a:gd name="connsiteX45" fmla="*/ 1823244 w 2020094"/>
                  <a:gd name="connsiteY45" fmla="*/ 1563056 h 2134556"/>
                  <a:gd name="connsiteX46" fmla="*/ 1608931 w 2020094"/>
                  <a:gd name="connsiteY46" fmla="*/ 1267781 h 2134556"/>
                  <a:gd name="connsiteX47" fmla="*/ 1527969 w 2020094"/>
                  <a:gd name="connsiteY47" fmla="*/ 1601156 h 2134556"/>
                  <a:gd name="connsiteX48" fmla="*/ 1904206 w 2020094"/>
                  <a:gd name="connsiteY48" fmla="*/ 1534481 h 2134556"/>
                  <a:gd name="connsiteX49" fmla="*/ 1951831 w 2020094"/>
                  <a:gd name="connsiteY49" fmla="*/ 1277306 h 2134556"/>
                  <a:gd name="connsiteX50" fmla="*/ 1723231 w 2020094"/>
                  <a:gd name="connsiteY50" fmla="*/ 962981 h 2134556"/>
                  <a:gd name="connsiteX51" fmla="*/ 1499394 w 2020094"/>
                  <a:gd name="connsiteY51" fmla="*/ 1129668 h 2134556"/>
                  <a:gd name="connsiteX52" fmla="*/ 1747044 w 2020094"/>
                  <a:gd name="connsiteY52" fmla="*/ 1229681 h 2134556"/>
                  <a:gd name="connsiteX53" fmla="*/ 1980406 w 2020094"/>
                  <a:gd name="connsiteY53" fmla="*/ 1105856 h 2134556"/>
                  <a:gd name="connsiteX54" fmla="*/ 1985169 w 2020094"/>
                  <a:gd name="connsiteY54" fmla="*/ 843918 h 2134556"/>
                  <a:gd name="connsiteX55" fmla="*/ 1985169 w 2020094"/>
                  <a:gd name="connsiteY55" fmla="*/ 843918 h 2134556"/>
                  <a:gd name="connsiteX0" fmla="*/ 1713706 w 2020094"/>
                  <a:gd name="connsiteY0" fmla="*/ 690272 h 2171410"/>
                  <a:gd name="connsiteX1" fmla="*/ 1856581 w 2020094"/>
                  <a:gd name="connsiteY1" fmla="*/ 661697 h 2171410"/>
                  <a:gd name="connsiteX2" fmla="*/ 1794669 w 2020094"/>
                  <a:gd name="connsiteY2" fmla="*/ 394997 h 2171410"/>
                  <a:gd name="connsiteX3" fmla="*/ 1513681 w 2020094"/>
                  <a:gd name="connsiteY3" fmla="*/ 271172 h 2171410"/>
                  <a:gd name="connsiteX4" fmla="*/ 1368152 w 2020094"/>
                  <a:gd name="connsiteY4" fmla="*/ 81242 h 2171410"/>
                  <a:gd name="connsiteX5" fmla="*/ 1114426 w 2020094"/>
                  <a:gd name="connsiteY5" fmla="*/ 249617 h 2171410"/>
                  <a:gd name="connsiteX6" fmla="*/ 1326679 w 2020094"/>
                  <a:gd name="connsiteY6" fmla="*/ 326363 h 2171410"/>
                  <a:gd name="connsiteX7" fmla="*/ 1224136 w 2020094"/>
                  <a:gd name="connsiteY7" fmla="*/ 81242 h 2171410"/>
                  <a:gd name="connsiteX8" fmla="*/ 894805 w 2020094"/>
                  <a:gd name="connsiteY8" fmla="*/ 60035 h 2171410"/>
                  <a:gd name="connsiteX9" fmla="*/ 764853 w 2020094"/>
                  <a:gd name="connsiteY9" fmla="*/ 382397 h 2171410"/>
                  <a:gd name="connsiteX10" fmla="*/ 966614 w 2020094"/>
                  <a:gd name="connsiteY10" fmla="*/ 347149 h 2171410"/>
                  <a:gd name="connsiteX11" fmla="*/ 702940 w 2020094"/>
                  <a:gd name="connsiteY11" fmla="*/ 117978 h 2171410"/>
                  <a:gd name="connsiteX12" fmla="*/ 480219 w 2020094"/>
                  <a:gd name="connsiteY12" fmla="*/ 404522 h 2171410"/>
                  <a:gd name="connsiteX13" fmla="*/ 576064 w 2020094"/>
                  <a:gd name="connsiteY13" fmla="*/ 585299 h 2171410"/>
                  <a:gd name="connsiteX14" fmla="*/ 720080 w 2020094"/>
                  <a:gd name="connsiteY14" fmla="*/ 513291 h 2171410"/>
                  <a:gd name="connsiteX15" fmla="*/ 546894 w 2020094"/>
                  <a:gd name="connsiteY15" fmla="*/ 271172 h 2171410"/>
                  <a:gd name="connsiteX16" fmla="*/ 210641 w 2020094"/>
                  <a:gd name="connsiteY16" fmla="*/ 513514 h 2171410"/>
                  <a:gd name="connsiteX17" fmla="*/ 288032 w 2020094"/>
                  <a:gd name="connsiteY17" fmla="*/ 801323 h 2171410"/>
                  <a:gd name="connsiteX18" fmla="*/ 432048 w 2020094"/>
                  <a:gd name="connsiteY18" fmla="*/ 729315 h 2171410"/>
                  <a:gd name="connsiteX19" fmla="*/ 354657 w 2020094"/>
                  <a:gd name="connsiteY19" fmla="*/ 513514 h 2171410"/>
                  <a:gd name="connsiteX20" fmla="*/ 65881 w 2020094"/>
                  <a:gd name="connsiteY20" fmla="*/ 799810 h 2171410"/>
                  <a:gd name="connsiteX21" fmla="*/ 265906 w 2020094"/>
                  <a:gd name="connsiteY21" fmla="*/ 1047460 h 2171410"/>
                  <a:gd name="connsiteX22" fmla="*/ 532606 w 2020094"/>
                  <a:gd name="connsiteY22" fmla="*/ 961735 h 2171410"/>
                  <a:gd name="connsiteX23" fmla="*/ 175419 w 2020094"/>
                  <a:gd name="connsiteY23" fmla="*/ 890297 h 2171410"/>
                  <a:gd name="connsiteX24" fmla="*/ 75406 w 2020094"/>
                  <a:gd name="connsiteY24" fmla="*/ 1333210 h 2171410"/>
                  <a:gd name="connsiteX25" fmla="*/ 404019 w 2020094"/>
                  <a:gd name="connsiteY25" fmla="*/ 1328447 h 2171410"/>
                  <a:gd name="connsiteX26" fmla="*/ 227806 w 2020094"/>
                  <a:gd name="connsiteY26" fmla="*/ 1109372 h 2171410"/>
                  <a:gd name="connsiteX27" fmla="*/ 23019 w 2020094"/>
                  <a:gd name="connsiteY27" fmla="*/ 1571335 h 2171410"/>
                  <a:gd name="connsiteX28" fmla="*/ 365919 w 2020094"/>
                  <a:gd name="connsiteY28" fmla="*/ 1728497 h 2171410"/>
                  <a:gd name="connsiteX29" fmla="*/ 451644 w 2020094"/>
                  <a:gd name="connsiteY29" fmla="*/ 1437985 h 2171410"/>
                  <a:gd name="connsiteX30" fmla="*/ 189706 w 2020094"/>
                  <a:gd name="connsiteY30" fmla="*/ 1671347 h 2171410"/>
                  <a:gd name="connsiteX31" fmla="*/ 589756 w 2020094"/>
                  <a:gd name="connsiteY31" fmla="*/ 1995197 h 2171410"/>
                  <a:gd name="connsiteX32" fmla="*/ 789781 w 2020094"/>
                  <a:gd name="connsiteY32" fmla="*/ 1738022 h 2171410"/>
                  <a:gd name="connsiteX33" fmla="*/ 432594 w 2020094"/>
                  <a:gd name="connsiteY33" fmla="*/ 1804697 h 2171410"/>
                  <a:gd name="connsiteX34" fmla="*/ 761206 w 2020094"/>
                  <a:gd name="connsiteY34" fmla="*/ 2123785 h 2171410"/>
                  <a:gd name="connsiteX35" fmla="*/ 1108869 w 2020094"/>
                  <a:gd name="connsiteY35" fmla="*/ 1790410 h 2171410"/>
                  <a:gd name="connsiteX36" fmla="*/ 699294 w 2020094"/>
                  <a:gd name="connsiteY36" fmla="*/ 1766597 h 2171410"/>
                  <a:gd name="connsiteX37" fmla="*/ 1085056 w 2020094"/>
                  <a:gd name="connsiteY37" fmla="*/ 2171410 h 2171410"/>
                  <a:gd name="connsiteX38" fmla="*/ 1356519 w 2020094"/>
                  <a:gd name="connsiteY38" fmla="*/ 1766597 h 2171410"/>
                  <a:gd name="connsiteX39" fmla="*/ 1023144 w 2020094"/>
                  <a:gd name="connsiteY39" fmla="*/ 1752310 h 2171410"/>
                  <a:gd name="connsiteX40" fmla="*/ 1185069 w 2020094"/>
                  <a:gd name="connsiteY40" fmla="*/ 2052347 h 2171410"/>
                  <a:gd name="connsiteX41" fmla="*/ 1551781 w 2020094"/>
                  <a:gd name="connsiteY41" fmla="*/ 1952335 h 2171410"/>
                  <a:gd name="connsiteX42" fmla="*/ 1499394 w 2020094"/>
                  <a:gd name="connsiteY42" fmla="*/ 1609435 h 2171410"/>
                  <a:gd name="connsiteX43" fmla="*/ 1346994 w 2020094"/>
                  <a:gd name="connsiteY43" fmla="*/ 1890422 h 2171410"/>
                  <a:gd name="connsiteX44" fmla="*/ 1689894 w 2020094"/>
                  <a:gd name="connsiteY44" fmla="*/ 1890422 h 2171410"/>
                  <a:gd name="connsiteX45" fmla="*/ 1823244 w 2020094"/>
                  <a:gd name="connsiteY45" fmla="*/ 1599910 h 2171410"/>
                  <a:gd name="connsiteX46" fmla="*/ 1608931 w 2020094"/>
                  <a:gd name="connsiteY46" fmla="*/ 1304635 h 2171410"/>
                  <a:gd name="connsiteX47" fmla="*/ 1527969 w 2020094"/>
                  <a:gd name="connsiteY47" fmla="*/ 1638010 h 2171410"/>
                  <a:gd name="connsiteX48" fmla="*/ 1904206 w 2020094"/>
                  <a:gd name="connsiteY48" fmla="*/ 1571335 h 2171410"/>
                  <a:gd name="connsiteX49" fmla="*/ 1951831 w 2020094"/>
                  <a:gd name="connsiteY49" fmla="*/ 1314160 h 2171410"/>
                  <a:gd name="connsiteX50" fmla="*/ 1723231 w 2020094"/>
                  <a:gd name="connsiteY50" fmla="*/ 999835 h 2171410"/>
                  <a:gd name="connsiteX51" fmla="*/ 1499394 w 2020094"/>
                  <a:gd name="connsiteY51" fmla="*/ 1166522 h 2171410"/>
                  <a:gd name="connsiteX52" fmla="*/ 1747044 w 2020094"/>
                  <a:gd name="connsiteY52" fmla="*/ 1266535 h 2171410"/>
                  <a:gd name="connsiteX53" fmla="*/ 1980406 w 2020094"/>
                  <a:gd name="connsiteY53" fmla="*/ 1142710 h 2171410"/>
                  <a:gd name="connsiteX54" fmla="*/ 1985169 w 2020094"/>
                  <a:gd name="connsiteY54" fmla="*/ 880772 h 2171410"/>
                  <a:gd name="connsiteX55" fmla="*/ 1985169 w 2020094"/>
                  <a:gd name="connsiteY55" fmla="*/ 880772 h 2171410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532606 w 2020094"/>
                  <a:gd name="connsiteY22" fmla="*/ 940528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385564 w 2020094"/>
                  <a:gd name="connsiteY22" fmla="*/ 947176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385564 w 2020094"/>
                  <a:gd name="connsiteY22" fmla="*/ 947176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30345 w 1984520"/>
                  <a:gd name="connsiteY28" fmla="*/ 1707290 h 2150203"/>
                  <a:gd name="connsiteX29" fmla="*/ 416070 w 1984520"/>
                  <a:gd name="connsiteY29" fmla="*/ 1416778 h 2150203"/>
                  <a:gd name="connsiteX30" fmla="*/ 154132 w 1984520"/>
                  <a:gd name="connsiteY30" fmla="*/ 165014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397020 w 1984520"/>
                  <a:gd name="connsiteY33" fmla="*/ 1783490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154132 w 1984520"/>
                  <a:gd name="connsiteY30" fmla="*/ 165014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397020 w 1984520"/>
                  <a:gd name="connsiteY33" fmla="*/ 1783490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397020 w 1984520"/>
                  <a:gd name="connsiteY33" fmla="*/ 1783490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464861 w 1984520"/>
                  <a:gd name="connsiteY33" fmla="*/ 1759479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685846 w 1984520"/>
                  <a:gd name="connsiteY32" fmla="*/ 1698137 h 2150203"/>
                  <a:gd name="connsiteX33" fmla="*/ 464861 w 1984520"/>
                  <a:gd name="connsiteY33" fmla="*/ 1759479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685846 w 1984520"/>
                  <a:gd name="connsiteY32" fmla="*/ 1698137 h 2150203"/>
                  <a:gd name="connsiteX33" fmla="*/ 451169 w 1984520"/>
                  <a:gd name="connsiteY33" fmla="*/ 1797951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67728"/>
                  <a:gd name="connsiteX1" fmla="*/ 1821007 w 1984520"/>
                  <a:gd name="connsiteY1" fmla="*/ 640490 h 2167728"/>
                  <a:gd name="connsiteX2" fmla="*/ 1759095 w 1984520"/>
                  <a:gd name="connsiteY2" fmla="*/ 373790 h 2167728"/>
                  <a:gd name="connsiteX3" fmla="*/ 1478107 w 1984520"/>
                  <a:gd name="connsiteY3" fmla="*/ 249965 h 2167728"/>
                  <a:gd name="connsiteX4" fmla="*/ 1332578 w 1984520"/>
                  <a:gd name="connsiteY4" fmla="*/ 60035 h 2167728"/>
                  <a:gd name="connsiteX5" fmla="*/ 1078852 w 1984520"/>
                  <a:gd name="connsiteY5" fmla="*/ 228410 h 2167728"/>
                  <a:gd name="connsiteX6" fmla="*/ 1291105 w 1984520"/>
                  <a:gd name="connsiteY6" fmla="*/ 305156 h 2167728"/>
                  <a:gd name="connsiteX7" fmla="*/ 1188562 w 1984520"/>
                  <a:gd name="connsiteY7" fmla="*/ 60035 h 2167728"/>
                  <a:gd name="connsiteX8" fmla="*/ 828522 w 1984520"/>
                  <a:gd name="connsiteY8" fmla="*/ 60035 h 2167728"/>
                  <a:gd name="connsiteX9" fmla="*/ 729279 w 1984520"/>
                  <a:gd name="connsiteY9" fmla="*/ 361190 h 2167728"/>
                  <a:gd name="connsiteX10" fmla="*/ 931040 w 1984520"/>
                  <a:gd name="connsiteY10" fmla="*/ 325942 h 2167728"/>
                  <a:gd name="connsiteX11" fmla="*/ 667366 w 1984520"/>
                  <a:gd name="connsiteY11" fmla="*/ 96771 h 2167728"/>
                  <a:gd name="connsiteX12" fmla="*/ 444645 w 1984520"/>
                  <a:gd name="connsiteY12" fmla="*/ 383315 h 2167728"/>
                  <a:gd name="connsiteX13" fmla="*/ 540490 w 1984520"/>
                  <a:gd name="connsiteY13" fmla="*/ 564092 h 2167728"/>
                  <a:gd name="connsiteX14" fmla="*/ 684506 w 1984520"/>
                  <a:gd name="connsiteY14" fmla="*/ 492084 h 2167728"/>
                  <a:gd name="connsiteX15" fmla="*/ 511320 w 1984520"/>
                  <a:gd name="connsiteY15" fmla="*/ 249965 h 2167728"/>
                  <a:gd name="connsiteX16" fmla="*/ 175067 w 1984520"/>
                  <a:gd name="connsiteY16" fmla="*/ 492307 h 2167728"/>
                  <a:gd name="connsiteX17" fmla="*/ 252458 w 1984520"/>
                  <a:gd name="connsiteY17" fmla="*/ 780116 h 2167728"/>
                  <a:gd name="connsiteX18" fmla="*/ 396474 w 1984520"/>
                  <a:gd name="connsiteY18" fmla="*/ 708108 h 2167728"/>
                  <a:gd name="connsiteX19" fmla="*/ 319083 w 1984520"/>
                  <a:gd name="connsiteY19" fmla="*/ 492307 h 2167728"/>
                  <a:gd name="connsiteX20" fmla="*/ 30307 w 1984520"/>
                  <a:gd name="connsiteY20" fmla="*/ 778603 h 2167728"/>
                  <a:gd name="connsiteX21" fmla="*/ 230332 w 1984520"/>
                  <a:gd name="connsiteY21" fmla="*/ 1026253 h 2167728"/>
                  <a:gd name="connsiteX22" fmla="*/ 396474 w 1984520"/>
                  <a:gd name="connsiteY22" fmla="*/ 924131 h 2167728"/>
                  <a:gd name="connsiteX23" fmla="*/ 139845 w 1984520"/>
                  <a:gd name="connsiteY23" fmla="*/ 869090 h 2167728"/>
                  <a:gd name="connsiteX24" fmla="*/ 24801 w 1984520"/>
                  <a:gd name="connsiteY24" fmla="*/ 1215215 h 2167728"/>
                  <a:gd name="connsiteX25" fmla="*/ 288649 w 1984520"/>
                  <a:gd name="connsiteY25" fmla="*/ 1291415 h 2167728"/>
                  <a:gd name="connsiteX26" fmla="*/ 192232 w 1984520"/>
                  <a:gd name="connsiteY26" fmla="*/ 1088165 h 2167728"/>
                  <a:gd name="connsiteX27" fmla="*/ 72997 w 1984520"/>
                  <a:gd name="connsiteY27" fmla="*/ 1475441 h 2167728"/>
                  <a:gd name="connsiteX28" fmla="*/ 374944 w 1984520"/>
                  <a:gd name="connsiteY28" fmla="*/ 1631462 h 2167728"/>
                  <a:gd name="connsiteX29" fmla="*/ 416070 w 1984520"/>
                  <a:gd name="connsiteY29" fmla="*/ 1416778 h 2167728"/>
                  <a:gd name="connsiteX30" fmla="*/ 218922 w 1984520"/>
                  <a:gd name="connsiteY30" fmla="*/ 1722520 h 2167728"/>
                  <a:gd name="connsiteX31" fmla="*/ 554182 w 1984520"/>
                  <a:gd name="connsiteY31" fmla="*/ 1973990 h 2167728"/>
                  <a:gd name="connsiteX32" fmla="*/ 685846 w 1984520"/>
                  <a:gd name="connsiteY32" fmla="*/ 1698137 h 2167728"/>
                  <a:gd name="connsiteX33" fmla="*/ 451169 w 1984520"/>
                  <a:gd name="connsiteY33" fmla="*/ 1797951 h 2167728"/>
                  <a:gd name="connsiteX34" fmla="*/ 725632 w 1984520"/>
                  <a:gd name="connsiteY34" fmla="*/ 2102578 h 2167728"/>
                  <a:gd name="connsiteX35" fmla="*/ 1073295 w 1984520"/>
                  <a:gd name="connsiteY35" fmla="*/ 1769203 h 2167728"/>
                  <a:gd name="connsiteX36" fmla="*/ 748329 w 1984520"/>
                  <a:gd name="connsiteY36" fmla="*/ 1850537 h 2167728"/>
                  <a:gd name="connsiteX37" fmla="*/ 1049482 w 1984520"/>
                  <a:gd name="connsiteY37" fmla="*/ 2150203 h 2167728"/>
                  <a:gd name="connsiteX38" fmla="*/ 1320945 w 1984520"/>
                  <a:gd name="connsiteY38" fmla="*/ 1745390 h 2167728"/>
                  <a:gd name="connsiteX39" fmla="*/ 987570 w 1984520"/>
                  <a:gd name="connsiteY39" fmla="*/ 1731103 h 2167728"/>
                  <a:gd name="connsiteX40" fmla="*/ 1149495 w 1984520"/>
                  <a:gd name="connsiteY40" fmla="*/ 2031140 h 2167728"/>
                  <a:gd name="connsiteX41" fmla="*/ 1516207 w 1984520"/>
                  <a:gd name="connsiteY41" fmla="*/ 1931128 h 2167728"/>
                  <a:gd name="connsiteX42" fmla="*/ 1463820 w 1984520"/>
                  <a:gd name="connsiteY42" fmla="*/ 1588228 h 2167728"/>
                  <a:gd name="connsiteX43" fmla="*/ 1311420 w 1984520"/>
                  <a:gd name="connsiteY43" fmla="*/ 1869215 h 2167728"/>
                  <a:gd name="connsiteX44" fmla="*/ 1654320 w 1984520"/>
                  <a:gd name="connsiteY44" fmla="*/ 1869215 h 2167728"/>
                  <a:gd name="connsiteX45" fmla="*/ 1787670 w 1984520"/>
                  <a:gd name="connsiteY45" fmla="*/ 1578703 h 2167728"/>
                  <a:gd name="connsiteX46" fmla="*/ 1573357 w 1984520"/>
                  <a:gd name="connsiteY46" fmla="*/ 1283428 h 2167728"/>
                  <a:gd name="connsiteX47" fmla="*/ 1492395 w 1984520"/>
                  <a:gd name="connsiteY47" fmla="*/ 1616803 h 2167728"/>
                  <a:gd name="connsiteX48" fmla="*/ 1868632 w 1984520"/>
                  <a:gd name="connsiteY48" fmla="*/ 1550128 h 2167728"/>
                  <a:gd name="connsiteX49" fmla="*/ 1916257 w 1984520"/>
                  <a:gd name="connsiteY49" fmla="*/ 1292953 h 2167728"/>
                  <a:gd name="connsiteX50" fmla="*/ 1687657 w 1984520"/>
                  <a:gd name="connsiteY50" fmla="*/ 978628 h 2167728"/>
                  <a:gd name="connsiteX51" fmla="*/ 1463820 w 1984520"/>
                  <a:gd name="connsiteY51" fmla="*/ 1145315 h 2167728"/>
                  <a:gd name="connsiteX52" fmla="*/ 1711470 w 1984520"/>
                  <a:gd name="connsiteY52" fmla="*/ 1245328 h 2167728"/>
                  <a:gd name="connsiteX53" fmla="*/ 1944832 w 1984520"/>
                  <a:gd name="connsiteY53" fmla="*/ 1121503 h 2167728"/>
                  <a:gd name="connsiteX54" fmla="*/ 1949595 w 1984520"/>
                  <a:gd name="connsiteY54" fmla="*/ 859565 h 2167728"/>
                  <a:gd name="connsiteX55" fmla="*/ 1949595 w 1984520"/>
                  <a:gd name="connsiteY55" fmla="*/ 859565 h 2167728"/>
                  <a:gd name="connsiteX0" fmla="*/ 1678132 w 1984520"/>
                  <a:gd name="connsiteY0" fmla="*/ 669065 h 2167728"/>
                  <a:gd name="connsiteX1" fmla="*/ 1821007 w 1984520"/>
                  <a:gd name="connsiteY1" fmla="*/ 640490 h 2167728"/>
                  <a:gd name="connsiteX2" fmla="*/ 1759095 w 1984520"/>
                  <a:gd name="connsiteY2" fmla="*/ 373790 h 2167728"/>
                  <a:gd name="connsiteX3" fmla="*/ 1478107 w 1984520"/>
                  <a:gd name="connsiteY3" fmla="*/ 249965 h 2167728"/>
                  <a:gd name="connsiteX4" fmla="*/ 1332578 w 1984520"/>
                  <a:gd name="connsiteY4" fmla="*/ 60035 h 2167728"/>
                  <a:gd name="connsiteX5" fmla="*/ 1078852 w 1984520"/>
                  <a:gd name="connsiteY5" fmla="*/ 228410 h 2167728"/>
                  <a:gd name="connsiteX6" fmla="*/ 1291105 w 1984520"/>
                  <a:gd name="connsiteY6" fmla="*/ 305156 h 2167728"/>
                  <a:gd name="connsiteX7" fmla="*/ 1188562 w 1984520"/>
                  <a:gd name="connsiteY7" fmla="*/ 60035 h 2167728"/>
                  <a:gd name="connsiteX8" fmla="*/ 828522 w 1984520"/>
                  <a:gd name="connsiteY8" fmla="*/ 60035 h 2167728"/>
                  <a:gd name="connsiteX9" fmla="*/ 729279 w 1984520"/>
                  <a:gd name="connsiteY9" fmla="*/ 361190 h 2167728"/>
                  <a:gd name="connsiteX10" fmla="*/ 931040 w 1984520"/>
                  <a:gd name="connsiteY10" fmla="*/ 325942 h 2167728"/>
                  <a:gd name="connsiteX11" fmla="*/ 667366 w 1984520"/>
                  <a:gd name="connsiteY11" fmla="*/ 96771 h 2167728"/>
                  <a:gd name="connsiteX12" fmla="*/ 444645 w 1984520"/>
                  <a:gd name="connsiteY12" fmla="*/ 383315 h 2167728"/>
                  <a:gd name="connsiteX13" fmla="*/ 540490 w 1984520"/>
                  <a:gd name="connsiteY13" fmla="*/ 564092 h 2167728"/>
                  <a:gd name="connsiteX14" fmla="*/ 684506 w 1984520"/>
                  <a:gd name="connsiteY14" fmla="*/ 492084 h 2167728"/>
                  <a:gd name="connsiteX15" fmla="*/ 511320 w 1984520"/>
                  <a:gd name="connsiteY15" fmla="*/ 249965 h 2167728"/>
                  <a:gd name="connsiteX16" fmla="*/ 175067 w 1984520"/>
                  <a:gd name="connsiteY16" fmla="*/ 492307 h 2167728"/>
                  <a:gd name="connsiteX17" fmla="*/ 252458 w 1984520"/>
                  <a:gd name="connsiteY17" fmla="*/ 780116 h 2167728"/>
                  <a:gd name="connsiteX18" fmla="*/ 396474 w 1984520"/>
                  <a:gd name="connsiteY18" fmla="*/ 708108 h 2167728"/>
                  <a:gd name="connsiteX19" fmla="*/ 319083 w 1984520"/>
                  <a:gd name="connsiteY19" fmla="*/ 492307 h 2167728"/>
                  <a:gd name="connsiteX20" fmla="*/ 30307 w 1984520"/>
                  <a:gd name="connsiteY20" fmla="*/ 778603 h 2167728"/>
                  <a:gd name="connsiteX21" fmla="*/ 230332 w 1984520"/>
                  <a:gd name="connsiteY21" fmla="*/ 1026253 h 2167728"/>
                  <a:gd name="connsiteX22" fmla="*/ 396474 w 1984520"/>
                  <a:gd name="connsiteY22" fmla="*/ 924131 h 2167728"/>
                  <a:gd name="connsiteX23" fmla="*/ 139845 w 1984520"/>
                  <a:gd name="connsiteY23" fmla="*/ 869090 h 2167728"/>
                  <a:gd name="connsiteX24" fmla="*/ 24801 w 1984520"/>
                  <a:gd name="connsiteY24" fmla="*/ 1215215 h 2167728"/>
                  <a:gd name="connsiteX25" fmla="*/ 288649 w 1984520"/>
                  <a:gd name="connsiteY25" fmla="*/ 1291415 h 2167728"/>
                  <a:gd name="connsiteX26" fmla="*/ 192232 w 1984520"/>
                  <a:gd name="connsiteY26" fmla="*/ 1088165 h 2167728"/>
                  <a:gd name="connsiteX27" fmla="*/ 72997 w 1984520"/>
                  <a:gd name="connsiteY27" fmla="*/ 1475441 h 2167728"/>
                  <a:gd name="connsiteX28" fmla="*/ 374944 w 1984520"/>
                  <a:gd name="connsiteY28" fmla="*/ 1631462 h 2167728"/>
                  <a:gd name="connsiteX29" fmla="*/ 416070 w 1984520"/>
                  <a:gd name="connsiteY29" fmla="*/ 1416778 h 2167728"/>
                  <a:gd name="connsiteX30" fmla="*/ 218922 w 1984520"/>
                  <a:gd name="connsiteY30" fmla="*/ 1722520 h 2167728"/>
                  <a:gd name="connsiteX31" fmla="*/ 554182 w 1984520"/>
                  <a:gd name="connsiteY31" fmla="*/ 1973990 h 2167728"/>
                  <a:gd name="connsiteX32" fmla="*/ 685846 w 1984520"/>
                  <a:gd name="connsiteY32" fmla="*/ 1698137 h 2167728"/>
                  <a:gd name="connsiteX33" fmla="*/ 451169 w 1984520"/>
                  <a:gd name="connsiteY33" fmla="*/ 1797951 h 2167728"/>
                  <a:gd name="connsiteX34" fmla="*/ 725632 w 1984520"/>
                  <a:gd name="connsiteY34" fmla="*/ 2102578 h 2167728"/>
                  <a:gd name="connsiteX35" fmla="*/ 963981 w 1984520"/>
                  <a:gd name="connsiteY35" fmla="*/ 1769005 h 2167728"/>
                  <a:gd name="connsiteX36" fmla="*/ 748329 w 1984520"/>
                  <a:gd name="connsiteY36" fmla="*/ 1850537 h 2167728"/>
                  <a:gd name="connsiteX37" fmla="*/ 1049482 w 1984520"/>
                  <a:gd name="connsiteY37" fmla="*/ 2150203 h 2167728"/>
                  <a:gd name="connsiteX38" fmla="*/ 1320945 w 1984520"/>
                  <a:gd name="connsiteY38" fmla="*/ 1745390 h 2167728"/>
                  <a:gd name="connsiteX39" fmla="*/ 987570 w 1984520"/>
                  <a:gd name="connsiteY39" fmla="*/ 1731103 h 2167728"/>
                  <a:gd name="connsiteX40" fmla="*/ 1149495 w 1984520"/>
                  <a:gd name="connsiteY40" fmla="*/ 2031140 h 2167728"/>
                  <a:gd name="connsiteX41" fmla="*/ 1516207 w 1984520"/>
                  <a:gd name="connsiteY41" fmla="*/ 1931128 h 2167728"/>
                  <a:gd name="connsiteX42" fmla="*/ 1463820 w 1984520"/>
                  <a:gd name="connsiteY42" fmla="*/ 1588228 h 2167728"/>
                  <a:gd name="connsiteX43" fmla="*/ 1311420 w 1984520"/>
                  <a:gd name="connsiteY43" fmla="*/ 1869215 h 2167728"/>
                  <a:gd name="connsiteX44" fmla="*/ 1654320 w 1984520"/>
                  <a:gd name="connsiteY44" fmla="*/ 1869215 h 2167728"/>
                  <a:gd name="connsiteX45" fmla="*/ 1787670 w 1984520"/>
                  <a:gd name="connsiteY45" fmla="*/ 1578703 h 2167728"/>
                  <a:gd name="connsiteX46" fmla="*/ 1573357 w 1984520"/>
                  <a:gd name="connsiteY46" fmla="*/ 1283428 h 2167728"/>
                  <a:gd name="connsiteX47" fmla="*/ 1492395 w 1984520"/>
                  <a:gd name="connsiteY47" fmla="*/ 1616803 h 2167728"/>
                  <a:gd name="connsiteX48" fmla="*/ 1868632 w 1984520"/>
                  <a:gd name="connsiteY48" fmla="*/ 1550128 h 2167728"/>
                  <a:gd name="connsiteX49" fmla="*/ 1916257 w 1984520"/>
                  <a:gd name="connsiteY49" fmla="*/ 1292953 h 2167728"/>
                  <a:gd name="connsiteX50" fmla="*/ 1687657 w 1984520"/>
                  <a:gd name="connsiteY50" fmla="*/ 978628 h 2167728"/>
                  <a:gd name="connsiteX51" fmla="*/ 1463820 w 1984520"/>
                  <a:gd name="connsiteY51" fmla="*/ 1145315 h 2167728"/>
                  <a:gd name="connsiteX52" fmla="*/ 1711470 w 1984520"/>
                  <a:gd name="connsiteY52" fmla="*/ 1245328 h 2167728"/>
                  <a:gd name="connsiteX53" fmla="*/ 1944832 w 1984520"/>
                  <a:gd name="connsiteY53" fmla="*/ 1121503 h 2167728"/>
                  <a:gd name="connsiteX54" fmla="*/ 1949595 w 1984520"/>
                  <a:gd name="connsiteY54" fmla="*/ 859565 h 2167728"/>
                  <a:gd name="connsiteX55" fmla="*/ 1949595 w 1984520"/>
                  <a:gd name="connsiteY55" fmla="*/ 859565 h 2167728"/>
                  <a:gd name="connsiteX0" fmla="*/ 1678132 w 1984520"/>
                  <a:gd name="connsiteY0" fmla="*/ 669065 h 2167728"/>
                  <a:gd name="connsiteX1" fmla="*/ 1821007 w 1984520"/>
                  <a:gd name="connsiteY1" fmla="*/ 640490 h 2167728"/>
                  <a:gd name="connsiteX2" fmla="*/ 1759095 w 1984520"/>
                  <a:gd name="connsiteY2" fmla="*/ 373790 h 2167728"/>
                  <a:gd name="connsiteX3" fmla="*/ 1478107 w 1984520"/>
                  <a:gd name="connsiteY3" fmla="*/ 249965 h 2167728"/>
                  <a:gd name="connsiteX4" fmla="*/ 1332578 w 1984520"/>
                  <a:gd name="connsiteY4" fmla="*/ 60035 h 2167728"/>
                  <a:gd name="connsiteX5" fmla="*/ 1078852 w 1984520"/>
                  <a:gd name="connsiteY5" fmla="*/ 228410 h 2167728"/>
                  <a:gd name="connsiteX6" fmla="*/ 1291105 w 1984520"/>
                  <a:gd name="connsiteY6" fmla="*/ 305156 h 2167728"/>
                  <a:gd name="connsiteX7" fmla="*/ 1188562 w 1984520"/>
                  <a:gd name="connsiteY7" fmla="*/ 60035 h 2167728"/>
                  <a:gd name="connsiteX8" fmla="*/ 828522 w 1984520"/>
                  <a:gd name="connsiteY8" fmla="*/ 60035 h 2167728"/>
                  <a:gd name="connsiteX9" fmla="*/ 729279 w 1984520"/>
                  <a:gd name="connsiteY9" fmla="*/ 361190 h 2167728"/>
                  <a:gd name="connsiteX10" fmla="*/ 931040 w 1984520"/>
                  <a:gd name="connsiteY10" fmla="*/ 325942 h 2167728"/>
                  <a:gd name="connsiteX11" fmla="*/ 667366 w 1984520"/>
                  <a:gd name="connsiteY11" fmla="*/ 96771 h 2167728"/>
                  <a:gd name="connsiteX12" fmla="*/ 444645 w 1984520"/>
                  <a:gd name="connsiteY12" fmla="*/ 383315 h 2167728"/>
                  <a:gd name="connsiteX13" fmla="*/ 540490 w 1984520"/>
                  <a:gd name="connsiteY13" fmla="*/ 564092 h 2167728"/>
                  <a:gd name="connsiteX14" fmla="*/ 684506 w 1984520"/>
                  <a:gd name="connsiteY14" fmla="*/ 492084 h 2167728"/>
                  <a:gd name="connsiteX15" fmla="*/ 511320 w 1984520"/>
                  <a:gd name="connsiteY15" fmla="*/ 249965 h 2167728"/>
                  <a:gd name="connsiteX16" fmla="*/ 175067 w 1984520"/>
                  <a:gd name="connsiteY16" fmla="*/ 492307 h 2167728"/>
                  <a:gd name="connsiteX17" fmla="*/ 252458 w 1984520"/>
                  <a:gd name="connsiteY17" fmla="*/ 780116 h 2167728"/>
                  <a:gd name="connsiteX18" fmla="*/ 396474 w 1984520"/>
                  <a:gd name="connsiteY18" fmla="*/ 708108 h 2167728"/>
                  <a:gd name="connsiteX19" fmla="*/ 319083 w 1984520"/>
                  <a:gd name="connsiteY19" fmla="*/ 492307 h 2167728"/>
                  <a:gd name="connsiteX20" fmla="*/ 30307 w 1984520"/>
                  <a:gd name="connsiteY20" fmla="*/ 778603 h 2167728"/>
                  <a:gd name="connsiteX21" fmla="*/ 230332 w 1984520"/>
                  <a:gd name="connsiteY21" fmla="*/ 1026253 h 2167728"/>
                  <a:gd name="connsiteX22" fmla="*/ 396474 w 1984520"/>
                  <a:gd name="connsiteY22" fmla="*/ 924131 h 2167728"/>
                  <a:gd name="connsiteX23" fmla="*/ 139845 w 1984520"/>
                  <a:gd name="connsiteY23" fmla="*/ 869090 h 2167728"/>
                  <a:gd name="connsiteX24" fmla="*/ 24801 w 1984520"/>
                  <a:gd name="connsiteY24" fmla="*/ 1215215 h 2167728"/>
                  <a:gd name="connsiteX25" fmla="*/ 288649 w 1984520"/>
                  <a:gd name="connsiteY25" fmla="*/ 1291415 h 2167728"/>
                  <a:gd name="connsiteX26" fmla="*/ 192232 w 1984520"/>
                  <a:gd name="connsiteY26" fmla="*/ 1088165 h 2167728"/>
                  <a:gd name="connsiteX27" fmla="*/ 72997 w 1984520"/>
                  <a:gd name="connsiteY27" fmla="*/ 1475441 h 2167728"/>
                  <a:gd name="connsiteX28" fmla="*/ 374944 w 1984520"/>
                  <a:gd name="connsiteY28" fmla="*/ 1631462 h 2167728"/>
                  <a:gd name="connsiteX29" fmla="*/ 416070 w 1984520"/>
                  <a:gd name="connsiteY29" fmla="*/ 1416778 h 2167728"/>
                  <a:gd name="connsiteX30" fmla="*/ 218922 w 1984520"/>
                  <a:gd name="connsiteY30" fmla="*/ 1722520 h 2167728"/>
                  <a:gd name="connsiteX31" fmla="*/ 554182 w 1984520"/>
                  <a:gd name="connsiteY31" fmla="*/ 1973990 h 2167728"/>
                  <a:gd name="connsiteX32" fmla="*/ 685846 w 1984520"/>
                  <a:gd name="connsiteY32" fmla="*/ 1698137 h 2167728"/>
                  <a:gd name="connsiteX33" fmla="*/ 451169 w 1984520"/>
                  <a:gd name="connsiteY33" fmla="*/ 1797951 h 2167728"/>
                  <a:gd name="connsiteX34" fmla="*/ 725632 w 1984520"/>
                  <a:gd name="connsiteY34" fmla="*/ 2102578 h 2167728"/>
                  <a:gd name="connsiteX35" fmla="*/ 963981 w 1984520"/>
                  <a:gd name="connsiteY35" fmla="*/ 1769005 h 2167728"/>
                  <a:gd name="connsiteX36" fmla="*/ 748329 w 1984520"/>
                  <a:gd name="connsiteY36" fmla="*/ 1850537 h 2167728"/>
                  <a:gd name="connsiteX37" fmla="*/ 1049482 w 1984520"/>
                  <a:gd name="connsiteY37" fmla="*/ 2150203 h 2167728"/>
                  <a:gd name="connsiteX38" fmla="*/ 1320945 w 1984520"/>
                  <a:gd name="connsiteY38" fmla="*/ 1745390 h 2167728"/>
                  <a:gd name="connsiteX39" fmla="*/ 1036560 w 1984520"/>
                  <a:gd name="connsiteY39" fmla="*/ 1821392 h 2167728"/>
                  <a:gd name="connsiteX40" fmla="*/ 1149495 w 1984520"/>
                  <a:gd name="connsiteY40" fmla="*/ 2031140 h 2167728"/>
                  <a:gd name="connsiteX41" fmla="*/ 1516207 w 1984520"/>
                  <a:gd name="connsiteY41" fmla="*/ 1931128 h 2167728"/>
                  <a:gd name="connsiteX42" fmla="*/ 1463820 w 1984520"/>
                  <a:gd name="connsiteY42" fmla="*/ 1588228 h 2167728"/>
                  <a:gd name="connsiteX43" fmla="*/ 1311420 w 1984520"/>
                  <a:gd name="connsiteY43" fmla="*/ 1869215 h 2167728"/>
                  <a:gd name="connsiteX44" fmla="*/ 1654320 w 1984520"/>
                  <a:gd name="connsiteY44" fmla="*/ 1869215 h 2167728"/>
                  <a:gd name="connsiteX45" fmla="*/ 1787670 w 1984520"/>
                  <a:gd name="connsiteY45" fmla="*/ 1578703 h 2167728"/>
                  <a:gd name="connsiteX46" fmla="*/ 1573357 w 1984520"/>
                  <a:gd name="connsiteY46" fmla="*/ 1283428 h 2167728"/>
                  <a:gd name="connsiteX47" fmla="*/ 1492395 w 1984520"/>
                  <a:gd name="connsiteY47" fmla="*/ 1616803 h 2167728"/>
                  <a:gd name="connsiteX48" fmla="*/ 1868632 w 1984520"/>
                  <a:gd name="connsiteY48" fmla="*/ 1550128 h 2167728"/>
                  <a:gd name="connsiteX49" fmla="*/ 1916257 w 1984520"/>
                  <a:gd name="connsiteY49" fmla="*/ 1292953 h 2167728"/>
                  <a:gd name="connsiteX50" fmla="*/ 1687657 w 1984520"/>
                  <a:gd name="connsiteY50" fmla="*/ 978628 h 2167728"/>
                  <a:gd name="connsiteX51" fmla="*/ 1463820 w 1984520"/>
                  <a:gd name="connsiteY51" fmla="*/ 1145315 h 2167728"/>
                  <a:gd name="connsiteX52" fmla="*/ 1711470 w 1984520"/>
                  <a:gd name="connsiteY52" fmla="*/ 1245328 h 2167728"/>
                  <a:gd name="connsiteX53" fmla="*/ 1944832 w 1984520"/>
                  <a:gd name="connsiteY53" fmla="*/ 1121503 h 2167728"/>
                  <a:gd name="connsiteX54" fmla="*/ 1949595 w 1984520"/>
                  <a:gd name="connsiteY54" fmla="*/ 859565 h 2167728"/>
                  <a:gd name="connsiteX55" fmla="*/ 1949595 w 1984520"/>
                  <a:gd name="connsiteY55" fmla="*/ 859565 h 2167728"/>
                  <a:gd name="connsiteX0" fmla="*/ 1678132 w 1984520"/>
                  <a:gd name="connsiteY0" fmla="*/ 669065 h 2155759"/>
                  <a:gd name="connsiteX1" fmla="*/ 1821007 w 1984520"/>
                  <a:gd name="connsiteY1" fmla="*/ 640490 h 2155759"/>
                  <a:gd name="connsiteX2" fmla="*/ 1759095 w 1984520"/>
                  <a:gd name="connsiteY2" fmla="*/ 373790 h 2155759"/>
                  <a:gd name="connsiteX3" fmla="*/ 1478107 w 1984520"/>
                  <a:gd name="connsiteY3" fmla="*/ 249965 h 2155759"/>
                  <a:gd name="connsiteX4" fmla="*/ 1332578 w 1984520"/>
                  <a:gd name="connsiteY4" fmla="*/ 60035 h 2155759"/>
                  <a:gd name="connsiteX5" fmla="*/ 1078852 w 1984520"/>
                  <a:gd name="connsiteY5" fmla="*/ 228410 h 2155759"/>
                  <a:gd name="connsiteX6" fmla="*/ 1291105 w 1984520"/>
                  <a:gd name="connsiteY6" fmla="*/ 305156 h 2155759"/>
                  <a:gd name="connsiteX7" fmla="*/ 1188562 w 1984520"/>
                  <a:gd name="connsiteY7" fmla="*/ 60035 h 2155759"/>
                  <a:gd name="connsiteX8" fmla="*/ 828522 w 1984520"/>
                  <a:gd name="connsiteY8" fmla="*/ 60035 h 2155759"/>
                  <a:gd name="connsiteX9" fmla="*/ 729279 w 1984520"/>
                  <a:gd name="connsiteY9" fmla="*/ 361190 h 2155759"/>
                  <a:gd name="connsiteX10" fmla="*/ 931040 w 1984520"/>
                  <a:gd name="connsiteY10" fmla="*/ 325942 h 2155759"/>
                  <a:gd name="connsiteX11" fmla="*/ 667366 w 1984520"/>
                  <a:gd name="connsiteY11" fmla="*/ 96771 h 2155759"/>
                  <a:gd name="connsiteX12" fmla="*/ 444645 w 1984520"/>
                  <a:gd name="connsiteY12" fmla="*/ 383315 h 2155759"/>
                  <a:gd name="connsiteX13" fmla="*/ 540490 w 1984520"/>
                  <a:gd name="connsiteY13" fmla="*/ 564092 h 2155759"/>
                  <a:gd name="connsiteX14" fmla="*/ 684506 w 1984520"/>
                  <a:gd name="connsiteY14" fmla="*/ 492084 h 2155759"/>
                  <a:gd name="connsiteX15" fmla="*/ 511320 w 1984520"/>
                  <a:gd name="connsiteY15" fmla="*/ 249965 h 2155759"/>
                  <a:gd name="connsiteX16" fmla="*/ 175067 w 1984520"/>
                  <a:gd name="connsiteY16" fmla="*/ 492307 h 2155759"/>
                  <a:gd name="connsiteX17" fmla="*/ 252458 w 1984520"/>
                  <a:gd name="connsiteY17" fmla="*/ 780116 h 2155759"/>
                  <a:gd name="connsiteX18" fmla="*/ 396474 w 1984520"/>
                  <a:gd name="connsiteY18" fmla="*/ 708108 h 2155759"/>
                  <a:gd name="connsiteX19" fmla="*/ 319083 w 1984520"/>
                  <a:gd name="connsiteY19" fmla="*/ 492307 h 2155759"/>
                  <a:gd name="connsiteX20" fmla="*/ 30307 w 1984520"/>
                  <a:gd name="connsiteY20" fmla="*/ 778603 h 2155759"/>
                  <a:gd name="connsiteX21" fmla="*/ 230332 w 1984520"/>
                  <a:gd name="connsiteY21" fmla="*/ 1026253 h 2155759"/>
                  <a:gd name="connsiteX22" fmla="*/ 396474 w 1984520"/>
                  <a:gd name="connsiteY22" fmla="*/ 924131 h 2155759"/>
                  <a:gd name="connsiteX23" fmla="*/ 139845 w 1984520"/>
                  <a:gd name="connsiteY23" fmla="*/ 869090 h 2155759"/>
                  <a:gd name="connsiteX24" fmla="*/ 24801 w 1984520"/>
                  <a:gd name="connsiteY24" fmla="*/ 1215215 h 2155759"/>
                  <a:gd name="connsiteX25" fmla="*/ 288649 w 1984520"/>
                  <a:gd name="connsiteY25" fmla="*/ 1291415 h 2155759"/>
                  <a:gd name="connsiteX26" fmla="*/ 192232 w 1984520"/>
                  <a:gd name="connsiteY26" fmla="*/ 1088165 h 2155759"/>
                  <a:gd name="connsiteX27" fmla="*/ 72997 w 1984520"/>
                  <a:gd name="connsiteY27" fmla="*/ 1475441 h 2155759"/>
                  <a:gd name="connsiteX28" fmla="*/ 374944 w 1984520"/>
                  <a:gd name="connsiteY28" fmla="*/ 1631462 h 2155759"/>
                  <a:gd name="connsiteX29" fmla="*/ 416070 w 1984520"/>
                  <a:gd name="connsiteY29" fmla="*/ 1416778 h 2155759"/>
                  <a:gd name="connsiteX30" fmla="*/ 218922 w 1984520"/>
                  <a:gd name="connsiteY30" fmla="*/ 1722520 h 2155759"/>
                  <a:gd name="connsiteX31" fmla="*/ 554182 w 1984520"/>
                  <a:gd name="connsiteY31" fmla="*/ 1973990 h 2155759"/>
                  <a:gd name="connsiteX32" fmla="*/ 685846 w 1984520"/>
                  <a:gd name="connsiteY32" fmla="*/ 1698137 h 2155759"/>
                  <a:gd name="connsiteX33" fmla="*/ 451169 w 1984520"/>
                  <a:gd name="connsiteY33" fmla="*/ 1797951 h 2155759"/>
                  <a:gd name="connsiteX34" fmla="*/ 725632 w 1984520"/>
                  <a:gd name="connsiteY34" fmla="*/ 2102578 h 2155759"/>
                  <a:gd name="connsiteX35" fmla="*/ 963981 w 1984520"/>
                  <a:gd name="connsiteY35" fmla="*/ 1769005 h 2155759"/>
                  <a:gd name="connsiteX36" fmla="*/ 748329 w 1984520"/>
                  <a:gd name="connsiteY36" fmla="*/ 1850537 h 2155759"/>
                  <a:gd name="connsiteX37" fmla="*/ 1049482 w 1984520"/>
                  <a:gd name="connsiteY37" fmla="*/ 2150203 h 2155759"/>
                  <a:gd name="connsiteX38" fmla="*/ 1243257 w 1984520"/>
                  <a:gd name="connsiteY38" fmla="*/ 1817200 h 2155759"/>
                  <a:gd name="connsiteX39" fmla="*/ 1036560 w 1984520"/>
                  <a:gd name="connsiteY39" fmla="*/ 1821392 h 2155759"/>
                  <a:gd name="connsiteX40" fmla="*/ 1149495 w 1984520"/>
                  <a:gd name="connsiteY40" fmla="*/ 2031140 h 2155759"/>
                  <a:gd name="connsiteX41" fmla="*/ 1516207 w 1984520"/>
                  <a:gd name="connsiteY41" fmla="*/ 1931128 h 2155759"/>
                  <a:gd name="connsiteX42" fmla="*/ 1463820 w 1984520"/>
                  <a:gd name="connsiteY42" fmla="*/ 1588228 h 2155759"/>
                  <a:gd name="connsiteX43" fmla="*/ 1311420 w 1984520"/>
                  <a:gd name="connsiteY43" fmla="*/ 1869215 h 2155759"/>
                  <a:gd name="connsiteX44" fmla="*/ 1654320 w 1984520"/>
                  <a:gd name="connsiteY44" fmla="*/ 1869215 h 2155759"/>
                  <a:gd name="connsiteX45" fmla="*/ 1787670 w 1984520"/>
                  <a:gd name="connsiteY45" fmla="*/ 1578703 h 2155759"/>
                  <a:gd name="connsiteX46" fmla="*/ 1573357 w 1984520"/>
                  <a:gd name="connsiteY46" fmla="*/ 1283428 h 2155759"/>
                  <a:gd name="connsiteX47" fmla="*/ 1492395 w 1984520"/>
                  <a:gd name="connsiteY47" fmla="*/ 1616803 h 2155759"/>
                  <a:gd name="connsiteX48" fmla="*/ 1868632 w 1984520"/>
                  <a:gd name="connsiteY48" fmla="*/ 1550128 h 2155759"/>
                  <a:gd name="connsiteX49" fmla="*/ 1916257 w 1984520"/>
                  <a:gd name="connsiteY49" fmla="*/ 1292953 h 2155759"/>
                  <a:gd name="connsiteX50" fmla="*/ 1687657 w 1984520"/>
                  <a:gd name="connsiteY50" fmla="*/ 978628 h 2155759"/>
                  <a:gd name="connsiteX51" fmla="*/ 1463820 w 1984520"/>
                  <a:gd name="connsiteY51" fmla="*/ 1145315 h 2155759"/>
                  <a:gd name="connsiteX52" fmla="*/ 1711470 w 1984520"/>
                  <a:gd name="connsiteY52" fmla="*/ 1245328 h 2155759"/>
                  <a:gd name="connsiteX53" fmla="*/ 1944832 w 1984520"/>
                  <a:gd name="connsiteY53" fmla="*/ 1121503 h 2155759"/>
                  <a:gd name="connsiteX54" fmla="*/ 1949595 w 1984520"/>
                  <a:gd name="connsiteY54" fmla="*/ 859565 h 2155759"/>
                  <a:gd name="connsiteX55" fmla="*/ 1949595 w 1984520"/>
                  <a:gd name="connsiteY55" fmla="*/ 859565 h 2155759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725632 w 1984520"/>
                  <a:gd name="connsiteY34" fmla="*/ 2102578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63820 w 1984520"/>
                  <a:gd name="connsiteY42" fmla="*/ 1588228 h 2114608"/>
                  <a:gd name="connsiteX43" fmla="*/ 1311420 w 1984520"/>
                  <a:gd name="connsiteY43" fmla="*/ 1869215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63820 w 1984520"/>
                  <a:gd name="connsiteY42" fmla="*/ 1588228 h 2114608"/>
                  <a:gd name="connsiteX43" fmla="*/ 1311420 w 1984520"/>
                  <a:gd name="connsiteY43" fmla="*/ 1869215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63820 w 1984520"/>
                  <a:gd name="connsiteY42" fmla="*/ 1588228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260570 w 1984520"/>
                  <a:gd name="connsiteY43" fmla="*/ 1788227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43108 w 1984520"/>
                  <a:gd name="connsiteY27" fmla="*/ 1482858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43108 w 1984520"/>
                  <a:gd name="connsiteY27" fmla="*/ 1482858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706223 w 2012611"/>
                  <a:gd name="connsiteY0" fmla="*/ 669065 h 2114608"/>
                  <a:gd name="connsiteX1" fmla="*/ 1849098 w 2012611"/>
                  <a:gd name="connsiteY1" fmla="*/ 640490 h 2114608"/>
                  <a:gd name="connsiteX2" fmla="*/ 1787186 w 2012611"/>
                  <a:gd name="connsiteY2" fmla="*/ 373790 h 2114608"/>
                  <a:gd name="connsiteX3" fmla="*/ 1506198 w 2012611"/>
                  <a:gd name="connsiteY3" fmla="*/ 249965 h 2114608"/>
                  <a:gd name="connsiteX4" fmla="*/ 1360669 w 2012611"/>
                  <a:gd name="connsiteY4" fmla="*/ 60035 h 2114608"/>
                  <a:gd name="connsiteX5" fmla="*/ 1106943 w 2012611"/>
                  <a:gd name="connsiteY5" fmla="*/ 228410 h 2114608"/>
                  <a:gd name="connsiteX6" fmla="*/ 1319196 w 2012611"/>
                  <a:gd name="connsiteY6" fmla="*/ 305156 h 2114608"/>
                  <a:gd name="connsiteX7" fmla="*/ 1216653 w 2012611"/>
                  <a:gd name="connsiteY7" fmla="*/ 60035 h 2114608"/>
                  <a:gd name="connsiteX8" fmla="*/ 856613 w 2012611"/>
                  <a:gd name="connsiteY8" fmla="*/ 60035 h 2114608"/>
                  <a:gd name="connsiteX9" fmla="*/ 757370 w 2012611"/>
                  <a:gd name="connsiteY9" fmla="*/ 361190 h 2114608"/>
                  <a:gd name="connsiteX10" fmla="*/ 959131 w 2012611"/>
                  <a:gd name="connsiteY10" fmla="*/ 325942 h 2114608"/>
                  <a:gd name="connsiteX11" fmla="*/ 695457 w 2012611"/>
                  <a:gd name="connsiteY11" fmla="*/ 96771 h 2114608"/>
                  <a:gd name="connsiteX12" fmla="*/ 472736 w 2012611"/>
                  <a:gd name="connsiteY12" fmla="*/ 383315 h 2114608"/>
                  <a:gd name="connsiteX13" fmla="*/ 568581 w 2012611"/>
                  <a:gd name="connsiteY13" fmla="*/ 564092 h 2114608"/>
                  <a:gd name="connsiteX14" fmla="*/ 712597 w 2012611"/>
                  <a:gd name="connsiteY14" fmla="*/ 492084 h 2114608"/>
                  <a:gd name="connsiteX15" fmla="*/ 539411 w 2012611"/>
                  <a:gd name="connsiteY15" fmla="*/ 249965 h 2114608"/>
                  <a:gd name="connsiteX16" fmla="*/ 203158 w 2012611"/>
                  <a:gd name="connsiteY16" fmla="*/ 492307 h 2114608"/>
                  <a:gd name="connsiteX17" fmla="*/ 280549 w 2012611"/>
                  <a:gd name="connsiteY17" fmla="*/ 780116 h 2114608"/>
                  <a:gd name="connsiteX18" fmla="*/ 424565 w 2012611"/>
                  <a:gd name="connsiteY18" fmla="*/ 708108 h 2114608"/>
                  <a:gd name="connsiteX19" fmla="*/ 347174 w 2012611"/>
                  <a:gd name="connsiteY19" fmla="*/ 492307 h 2114608"/>
                  <a:gd name="connsiteX20" fmla="*/ 58398 w 2012611"/>
                  <a:gd name="connsiteY20" fmla="*/ 778603 h 2114608"/>
                  <a:gd name="connsiteX21" fmla="*/ 258423 w 2012611"/>
                  <a:gd name="connsiteY21" fmla="*/ 1026253 h 2114608"/>
                  <a:gd name="connsiteX22" fmla="*/ 424565 w 2012611"/>
                  <a:gd name="connsiteY22" fmla="*/ 924131 h 2114608"/>
                  <a:gd name="connsiteX23" fmla="*/ 167936 w 2012611"/>
                  <a:gd name="connsiteY23" fmla="*/ 869090 h 2114608"/>
                  <a:gd name="connsiteX24" fmla="*/ 52892 w 2012611"/>
                  <a:gd name="connsiteY24" fmla="*/ 1215215 h 2114608"/>
                  <a:gd name="connsiteX25" fmla="*/ 316740 w 2012611"/>
                  <a:gd name="connsiteY25" fmla="*/ 1291415 h 2114608"/>
                  <a:gd name="connsiteX26" fmla="*/ 220323 w 2012611"/>
                  <a:gd name="connsiteY26" fmla="*/ 1088165 h 2114608"/>
                  <a:gd name="connsiteX27" fmla="*/ 71199 w 2012611"/>
                  <a:gd name="connsiteY27" fmla="*/ 1482858 h 2114608"/>
                  <a:gd name="connsiteX28" fmla="*/ 403035 w 2012611"/>
                  <a:gd name="connsiteY28" fmla="*/ 1631462 h 2114608"/>
                  <a:gd name="connsiteX29" fmla="*/ 444161 w 2012611"/>
                  <a:gd name="connsiteY29" fmla="*/ 1416778 h 2114608"/>
                  <a:gd name="connsiteX30" fmla="*/ 247013 w 2012611"/>
                  <a:gd name="connsiteY30" fmla="*/ 1722520 h 2114608"/>
                  <a:gd name="connsiteX31" fmla="*/ 568581 w 2012611"/>
                  <a:gd name="connsiteY31" fmla="*/ 1860235 h 2114608"/>
                  <a:gd name="connsiteX32" fmla="*/ 713937 w 2012611"/>
                  <a:gd name="connsiteY32" fmla="*/ 1698137 h 2114608"/>
                  <a:gd name="connsiteX33" fmla="*/ 479260 w 2012611"/>
                  <a:gd name="connsiteY33" fmla="*/ 1797951 h 2114608"/>
                  <a:gd name="connsiteX34" fmla="*/ 704412 w 2012611"/>
                  <a:gd name="connsiteY34" fmla="*/ 2051902 h 2114608"/>
                  <a:gd name="connsiteX35" fmla="*/ 992072 w 2012611"/>
                  <a:gd name="connsiteY35" fmla="*/ 1769005 h 2114608"/>
                  <a:gd name="connsiteX36" fmla="*/ 776420 w 2012611"/>
                  <a:gd name="connsiteY36" fmla="*/ 1850537 h 2114608"/>
                  <a:gd name="connsiteX37" fmla="*/ 1040267 w 2012611"/>
                  <a:gd name="connsiteY37" fmla="*/ 2109052 h 2114608"/>
                  <a:gd name="connsiteX38" fmla="*/ 1271348 w 2012611"/>
                  <a:gd name="connsiteY38" fmla="*/ 1817200 h 2114608"/>
                  <a:gd name="connsiteX39" fmla="*/ 1074970 w 2012611"/>
                  <a:gd name="connsiteY39" fmla="*/ 1806336 h 2114608"/>
                  <a:gd name="connsiteX40" fmla="*/ 1177586 w 2012611"/>
                  <a:gd name="connsiteY40" fmla="*/ 2031140 h 2114608"/>
                  <a:gd name="connsiteX41" fmla="*/ 1460136 w 2012611"/>
                  <a:gd name="connsiteY41" fmla="*/ 1944076 h 2114608"/>
                  <a:gd name="connsiteX42" fmla="*/ 1470232 w 2012611"/>
                  <a:gd name="connsiteY42" fmla="*/ 1593933 h 2114608"/>
                  <a:gd name="connsiteX43" fmla="*/ 1340131 w 2012611"/>
                  <a:gd name="connsiteY43" fmla="*/ 1778504 h 2114608"/>
                  <a:gd name="connsiteX44" fmla="*/ 1649496 w 2012611"/>
                  <a:gd name="connsiteY44" fmla="*/ 1844634 h 2114608"/>
                  <a:gd name="connsiteX45" fmla="*/ 1815761 w 2012611"/>
                  <a:gd name="connsiteY45" fmla="*/ 1578703 h 2114608"/>
                  <a:gd name="connsiteX46" fmla="*/ 1669686 w 2012611"/>
                  <a:gd name="connsiteY46" fmla="*/ 1382473 h 2114608"/>
                  <a:gd name="connsiteX47" fmla="*/ 1598820 w 2012611"/>
                  <a:gd name="connsiteY47" fmla="*/ 1560596 h 2114608"/>
                  <a:gd name="connsiteX48" fmla="*/ 1871621 w 2012611"/>
                  <a:gd name="connsiteY48" fmla="*/ 1565929 h 2114608"/>
                  <a:gd name="connsiteX49" fmla="*/ 1944348 w 2012611"/>
                  <a:gd name="connsiteY49" fmla="*/ 1292953 h 2114608"/>
                  <a:gd name="connsiteX50" fmla="*/ 1739983 w 2012611"/>
                  <a:gd name="connsiteY50" fmla="*/ 1022805 h 2114608"/>
                  <a:gd name="connsiteX51" fmla="*/ 1617870 w 2012611"/>
                  <a:gd name="connsiteY51" fmla="*/ 1155014 h 2114608"/>
                  <a:gd name="connsiteX52" fmla="*/ 1739561 w 2012611"/>
                  <a:gd name="connsiteY52" fmla="*/ 1245328 h 2114608"/>
                  <a:gd name="connsiteX53" fmla="*/ 1972923 w 2012611"/>
                  <a:gd name="connsiteY53" fmla="*/ 1121503 h 2114608"/>
                  <a:gd name="connsiteX54" fmla="*/ 1977686 w 2012611"/>
                  <a:gd name="connsiteY54" fmla="*/ 859565 h 2114608"/>
                  <a:gd name="connsiteX55" fmla="*/ 1977686 w 2012611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4690 w 2023364"/>
                  <a:gd name="connsiteY32" fmla="*/ 1698137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88227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16219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093078"/>
                  <a:gd name="connsiteX1" fmla="*/ 1859851 w 2023364"/>
                  <a:gd name="connsiteY1" fmla="*/ 640490 h 2093078"/>
                  <a:gd name="connsiteX2" fmla="*/ 1797939 w 2023364"/>
                  <a:gd name="connsiteY2" fmla="*/ 373790 h 2093078"/>
                  <a:gd name="connsiteX3" fmla="*/ 1516951 w 2023364"/>
                  <a:gd name="connsiteY3" fmla="*/ 249965 h 2093078"/>
                  <a:gd name="connsiteX4" fmla="*/ 1371422 w 2023364"/>
                  <a:gd name="connsiteY4" fmla="*/ 60035 h 2093078"/>
                  <a:gd name="connsiteX5" fmla="*/ 1117696 w 2023364"/>
                  <a:gd name="connsiteY5" fmla="*/ 228410 h 2093078"/>
                  <a:gd name="connsiteX6" fmla="*/ 1329949 w 2023364"/>
                  <a:gd name="connsiteY6" fmla="*/ 305156 h 2093078"/>
                  <a:gd name="connsiteX7" fmla="*/ 1227406 w 2023364"/>
                  <a:gd name="connsiteY7" fmla="*/ 60035 h 2093078"/>
                  <a:gd name="connsiteX8" fmla="*/ 867366 w 2023364"/>
                  <a:gd name="connsiteY8" fmla="*/ 60035 h 2093078"/>
                  <a:gd name="connsiteX9" fmla="*/ 768123 w 2023364"/>
                  <a:gd name="connsiteY9" fmla="*/ 361190 h 2093078"/>
                  <a:gd name="connsiteX10" fmla="*/ 969884 w 2023364"/>
                  <a:gd name="connsiteY10" fmla="*/ 325942 h 2093078"/>
                  <a:gd name="connsiteX11" fmla="*/ 706210 w 2023364"/>
                  <a:gd name="connsiteY11" fmla="*/ 96771 h 2093078"/>
                  <a:gd name="connsiteX12" fmla="*/ 483489 w 2023364"/>
                  <a:gd name="connsiteY12" fmla="*/ 383315 h 2093078"/>
                  <a:gd name="connsiteX13" fmla="*/ 579334 w 2023364"/>
                  <a:gd name="connsiteY13" fmla="*/ 564092 h 2093078"/>
                  <a:gd name="connsiteX14" fmla="*/ 723350 w 2023364"/>
                  <a:gd name="connsiteY14" fmla="*/ 492084 h 2093078"/>
                  <a:gd name="connsiteX15" fmla="*/ 550164 w 2023364"/>
                  <a:gd name="connsiteY15" fmla="*/ 249965 h 2093078"/>
                  <a:gd name="connsiteX16" fmla="*/ 213911 w 2023364"/>
                  <a:gd name="connsiteY16" fmla="*/ 492307 h 2093078"/>
                  <a:gd name="connsiteX17" fmla="*/ 291302 w 2023364"/>
                  <a:gd name="connsiteY17" fmla="*/ 780116 h 2093078"/>
                  <a:gd name="connsiteX18" fmla="*/ 435318 w 2023364"/>
                  <a:gd name="connsiteY18" fmla="*/ 708108 h 2093078"/>
                  <a:gd name="connsiteX19" fmla="*/ 357927 w 2023364"/>
                  <a:gd name="connsiteY19" fmla="*/ 492307 h 2093078"/>
                  <a:gd name="connsiteX20" fmla="*/ 69151 w 2023364"/>
                  <a:gd name="connsiteY20" fmla="*/ 778603 h 2093078"/>
                  <a:gd name="connsiteX21" fmla="*/ 269176 w 2023364"/>
                  <a:gd name="connsiteY21" fmla="*/ 1026253 h 2093078"/>
                  <a:gd name="connsiteX22" fmla="*/ 435318 w 2023364"/>
                  <a:gd name="connsiteY22" fmla="*/ 924131 h 2093078"/>
                  <a:gd name="connsiteX23" fmla="*/ 178689 w 2023364"/>
                  <a:gd name="connsiteY23" fmla="*/ 869090 h 2093078"/>
                  <a:gd name="connsiteX24" fmla="*/ 63645 w 2023364"/>
                  <a:gd name="connsiteY24" fmla="*/ 1215215 h 2093078"/>
                  <a:gd name="connsiteX25" fmla="*/ 327493 w 2023364"/>
                  <a:gd name="connsiteY25" fmla="*/ 1291415 h 2093078"/>
                  <a:gd name="connsiteX26" fmla="*/ 231076 w 2023364"/>
                  <a:gd name="connsiteY26" fmla="*/ 1088165 h 2093078"/>
                  <a:gd name="connsiteX27" fmla="*/ 81952 w 2023364"/>
                  <a:gd name="connsiteY27" fmla="*/ 1482858 h 2093078"/>
                  <a:gd name="connsiteX28" fmla="*/ 413788 w 2023364"/>
                  <a:gd name="connsiteY28" fmla="*/ 1631462 h 2093078"/>
                  <a:gd name="connsiteX29" fmla="*/ 454914 w 2023364"/>
                  <a:gd name="connsiteY29" fmla="*/ 1416778 h 2093078"/>
                  <a:gd name="connsiteX30" fmla="*/ 257766 w 2023364"/>
                  <a:gd name="connsiteY30" fmla="*/ 1722520 h 2093078"/>
                  <a:gd name="connsiteX31" fmla="*/ 579334 w 2023364"/>
                  <a:gd name="connsiteY31" fmla="*/ 1860235 h 2093078"/>
                  <a:gd name="connsiteX32" fmla="*/ 723351 w 2023364"/>
                  <a:gd name="connsiteY32" fmla="*/ 1706694 h 2093078"/>
                  <a:gd name="connsiteX33" fmla="*/ 490013 w 2023364"/>
                  <a:gd name="connsiteY33" fmla="*/ 1797951 h 2093078"/>
                  <a:gd name="connsiteX34" fmla="*/ 709287 w 2023364"/>
                  <a:gd name="connsiteY34" fmla="*/ 2011322 h 2093078"/>
                  <a:gd name="connsiteX35" fmla="*/ 1002825 w 2023364"/>
                  <a:gd name="connsiteY35" fmla="*/ 1769005 h 2093078"/>
                  <a:gd name="connsiteX36" fmla="*/ 787173 w 2023364"/>
                  <a:gd name="connsiteY36" fmla="*/ 1850537 h 2093078"/>
                  <a:gd name="connsiteX37" fmla="*/ 1018477 w 2023364"/>
                  <a:gd name="connsiteY37" fmla="*/ 2087522 h 2093078"/>
                  <a:gd name="connsiteX38" fmla="*/ 1282101 w 2023364"/>
                  <a:gd name="connsiteY38" fmla="*/ 1817200 h 2093078"/>
                  <a:gd name="connsiteX39" fmla="*/ 1085723 w 2023364"/>
                  <a:gd name="connsiteY39" fmla="*/ 1806336 h 2093078"/>
                  <a:gd name="connsiteX40" fmla="*/ 1188339 w 2023364"/>
                  <a:gd name="connsiteY40" fmla="*/ 2031140 h 2093078"/>
                  <a:gd name="connsiteX41" fmla="*/ 1470889 w 2023364"/>
                  <a:gd name="connsiteY41" fmla="*/ 1944076 h 2093078"/>
                  <a:gd name="connsiteX42" fmla="*/ 1480985 w 2023364"/>
                  <a:gd name="connsiteY42" fmla="*/ 1593933 h 2093078"/>
                  <a:gd name="connsiteX43" fmla="*/ 1350884 w 2023364"/>
                  <a:gd name="connsiteY43" fmla="*/ 1778504 h 2093078"/>
                  <a:gd name="connsiteX44" fmla="*/ 1660249 w 2023364"/>
                  <a:gd name="connsiteY44" fmla="*/ 1844634 h 2093078"/>
                  <a:gd name="connsiteX45" fmla="*/ 1826514 w 2023364"/>
                  <a:gd name="connsiteY45" fmla="*/ 1578703 h 2093078"/>
                  <a:gd name="connsiteX46" fmla="*/ 1680439 w 2023364"/>
                  <a:gd name="connsiteY46" fmla="*/ 1382473 h 2093078"/>
                  <a:gd name="connsiteX47" fmla="*/ 1609573 w 2023364"/>
                  <a:gd name="connsiteY47" fmla="*/ 1560596 h 2093078"/>
                  <a:gd name="connsiteX48" fmla="*/ 1882374 w 2023364"/>
                  <a:gd name="connsiteY48" fmla="*/ 1565929 h 2093078"/>
                  <a:gd name="connsiteX49" fmla="*/ 1955101 w 2023364"/>
                  <a:gd name="connsiteY49" fmla="*/ 1292953 h 2093078"/>
                  <a:gd name="connsiteX50" fmla="*/ 1750736 w 2023364"/>
                  <a:gd name="connsiteY50" fmla="*/ 1022805 h 2093078"/>
                  <a:gd name="connsiteX51" fmla="*/ 1628623 w 2023364"/>
                  <a:gd name="connsiteY51" fmla="*/ 1155014 h 2093078"/>
                  <a:gd name="connsiteX52" fmla="*/ 1750314 w 2023364"/>
                  <a:gd name="connsiteY52" fmla="*/ 1245328 h 2093078"/>
                  <a:gd name="connsiteX53" fmla="*/ 1983676 w 2023364"/>
                  <a:gd name="connsiteY53" fmla="*/ 1121503 h 2093078"/>
                  <a:gd name="connsiteX54" fmla="*/ 1988439 w 2023364"/>
                  <a:gd name="connsiteY54" fmla="*/ 859565 h 2093078"/>
                  <a:gd name="connsiteX55" fmla="*/ 1988439 w 2023364"/>
                  <a:gd name="connsiteY55" fmla="*/ 859565 h 2093078"/>
                  <a:gd name="connsiteX0" fmla="*/ 1716976 w 2023364"/>
                  <a:gd name="connsiteY0" fmla="*/ 669065 h 2093078"/>
                  <a:gd name="connsiteX1" fmla="*/ 1859851 w 2023364"/>
                  <a:gd name="connsiteY1" fmla="*/ 640490 h 2093078"/>
                  <a:gd name="connsiteX2" fmla="*/ 1797939 w 2023364"/>
                  <a:gd name="connsiteY2" fmla="*/ 373790 h 2093078"/>
                  <a:gd name="connsiteX3" fmla="*/ 1516951 w 2023364"/>
                  <a:gd name="connsiteY3" fmla="*/ 249965 h 2093078"/>
                  <a:gd name="connsiteX4" fmla="*/ 1371422 w 2023364"/>
                  <a:gd name="connsiteY4" fmla="*/ 60035 h 2093078"/>
                  <a:gd name="connsiteX5" fmla="*/ 1117696 w 2023364"/>
                  <a:gd name="connsiteY5" fmla="*/ 228410 h 2093078"/>
                  <a:gd name="connsiteX6" fmla="*/ 1329949 w 2023364"/>
                  <a:gd name="connsiteY6" fmla="*/ 305156 h 2093078"/>
                  <a:gd name="connsiteX7" fmla="*/ 1227406 w 2023364"/>
                  <a:gd name="connsiteY7" fmla="*/ 60035 h 2093078"/>
                  <a:gd name="connsiteX8" fmla="*/ 867366 w 2023364"/>
                  <a:gd name="connsiteY8" fmla="*/ 60035 h 2093078"/>
                  <a:gd name="connsiteX9" fmla="*/ 768123 w 2023364"/>
                  <a:gd name="connsiteY9" fmla="*/ 361190 h 2093078"/>
                  <a:gd name="connsiteX10" fmla="*/ 969884 w 2023364"/>
                  <a:gd name="connsiteY10" fmla="*/ 325942 h 2093078"/>
                  <a:gd name="connsiteX11" fmla="*/ 706210 w 2023364"/>
                  <a:gd name="connsiteY11" fmla="*/ 96771 h 2093078"/>
                  <a:gd name="connsiteX12" fmla="*/ 483489 w 2023364"/>
                  <a:gd name="connsiteY12" fmla="*/ 383315 h 2093078"/>
                  <a:gd name="connsiteX13" fmla="*/ 579334 w 2023364"/>
                  <a:gd name="connsiteY13" fmla="*/ 564092 h 2093078"/>
                  <a:gd name="connsiteX14" fmla="*/ 723350 w 2023364"/>
                  <a:gd name="connsiteY14" fmla="*/ 492084 h 2093078"/>
                  <a:gd name="connsiteX15" fmla="*/ 550164 w 2023364"/>
                  <a:gd name="connsiteY15" fmla="*/ 249965 h 2093078"/>
                  <a:gd name="connsiteX16" fmla="*/ 213911 w 2023364"/>
                  <a:gd name="connsiteY16" fmla="*/ 492307 h 2093078"/>
                  <a:gd name="connsiteX17" fmla="*/ 291302 w 2023364"/>
                  <a:gd name="connsiteY17" fmla="*/ 780116 h 2093078"/>
                  <a:gd name="connsiteX18" fmla="*/ 435318 w 2023364"/>
                  <a:gd name="connsiteY18" fmla="*/ 708108 h 2093078"/>
                  <a:gd name="connsiteX19" fmla="*/ 357927 w 2023364"/>
                  <a:gd name="connsiteY19" fmla="*/ 492307 h 2093078"/>
                  <a:gd name="connsiteX20" fmla="*/ 69151 w 2023364"/>
                  <a:gd name="connsiteY20" fmla="*/ 778603 h 2093078"/>
                  <a:gd name="connsiteX21" fmla="*/ 269176 w 2023364"/>
                  <a:gd name="connsiteY21" fmla="*/ 1026253 h 2093078"/>
                  <a:gd name="connsiteX22" fmla="*/ 435318 w 2023364"/>
                  <a:gd name="connsiteY22" fmla="*/ 924131 h 2093078"/>
                  <a:gd name="connsiteX23" fmla="*/ 178689 w 2023364"/>
                  <a:gd name="connsiteY23" fmla="*/ 869090 h 2093078"/>
                  <a:gd name="connsiteX24" fmla="*/ 63645 w 2023364"/>
                  <a:gd name="connsiteY24" fmla="*/ 1215215 h 2093078"/>
                  <a:gd name="connsiteX25" fmla="*/ 327493 w 2023364"/>
                  <a:gd name="connsiteY25" fmla="*/ 1291415 h 2093078"/>
                  <a:gd name="connsiteX26" fmla="*/ 231076 w 2023364"/>
                  <a:gd name="connsiteY26" fmla="*/ 1088165 h 2093078"/>
                  <a:gd name="connsiteX27" fmla="*/ 81952 w 2023364"/>
                  <a:gd name="connsiteY27" fmla="*/ 1482858 h 2093078"/>
                  <a:gd name="connsiteX28" fmla="*/ 413788 w 2023364"/>
                  <a:gd name="connsiteY28" fmla="*/ 1631462 h 2093078"/>
                  <a:gd name="connsiteX29" fmla="*/ 454914 w 2023364"/>
                  <a:gd name="connsiteY29" fmla="*/ 1416778 h 2093078"/>
                  <a:gd name="connsiteX30" fmla="*/ 257766 w 2023364"/>
                  <a:gd name="connsiteY30" fmla="*/ 1722520 h 2093078"/>
                  <a:gd name="connsiteX31" fmla="*/ 579334 w 2023364"/>
                  <a:gd name="connsiteY31" fmla="*/ 1860235 h 2093078"/>
                  <a:gd name="connsiteX32" fmla="*/ 723351 w 2023364"/>
                  <a:gd name="connsiteY32" fmla="*/ 1706694 h 2093078"/>
                  <a:gd name="connsiteX33" fmla="*/ 490013 w 2023364"/>
                  <a:gd name="connsiteY33" fmla="*/ 1797951 h 2093078"/>
                  <a:gd name="connsiteX34" fmla="*/ 709287 w 2023364"/>
                  <a:gd name="connsiteY34" fmla="*/ 2011322 h 2093078"/>
                  <a:gd name="connsiteX35" fmla="*/ 1002825 w 2023364"/>
                  <a:gd name="connsiteY35" fmla="*/ 1769005 h 2093078"/>
                  <a:gd name="connsiteX36" fmla="*/ 787173 w 2023364"/>
                  <a:gd name="connsiteY36" fmla="*/ 1850537 h 2093078"/>
                  <a:gd name="connsiteX37" fmla="*/ 1018477 w 2023364"/>
                  <a:gd name="connsiteY37" fmla="*/ 2087522 h 2093078"/>
                  <a:gd name="connsiteX38" fmla="*/ 1282101 w 2023364"/>
                  <a:gd name="connsiteY38" fmla="*/ 1817200 h 2093078"/>
                  <a:gd name="connsiteX39" fmla="*/ 1085723 w 2023364"/>
                  <a:gd name="connsiteY39" fmla="*/ 1806336 h 2093078"/>
                  <a:gd name="connsiteX40" fmla="*/ 1188339 w 2023364"/>
                  <a:gd name="connsiteY40" fmla="*/ 2031140 h 2093078"/>
                  <a:gd name="connsiteX41" fmla="*/ 1470889 w 2023364"/>
                  <a:gd name="connsiteY41" fmla="*/ 1944076 h 2093078"/>
                  <a:gd name="connsiteX42" fmla="*/ 1480985 w 2023364"/>
                  <a:gd name="connsiteY42" fmla="*/ 1593933 h 2093078"/>
                  <a:gd name="connsiteX43" fmla="*/ 1350884 w 2023364"/>
                  <a:gd name="connsiteY43" fmla="*/ 1778504 h 2093078"/>
                  <a:gd name="connsiteX44" fmla="*/ 1660249 w 2023364"/>
                  <a:gd name="connsiteY44" fmla="*/ 1844634 h 2093078"/>
                  <a:gd name="connsiteX45" fmla="*/ 1826514 w 2023364"/>
                  <a:gd name="connsiteY45" fmla="*/ 1578703 h 2093078"/>
                  <a:gd name="connsiteX46" fmla="*/ 1680439 w 2023364"/>
                  <a:gd name="connsiteY46" fmla="*/ 1382473 h 2093078"/>
                  <a:gd name="connsiteX47" fmla="*/ 1609573 w 2023364"/>
                  <a:gd name="connsiteY47" fmla="*/ 1560596 h 2093078"/>
                  <a:gd name="connsiteX48" fmla="*/ 1882374 w 2023364"/>
                  <a:gd name="connsiteY48" fmla="*/ 1565929 h 2093078"/>
                  <a:gd name="connsiteX49" fmla="*/ 1955101 w 2023364"/>
                  <a:gd name="connsiteY49" fmla="*/ 1292953 h 2093078"/>
                  <a:gd name="connsiteX50" fmla="*/ 1750736 w 2023364"/>
                  <a:gd name="connsiteY50" fmla="*/ 1022805 h 2093078"/>
                  <a:gd name="connsiteX51" fmla="*/ 1628623 w 2023364"/>
                  <a:gd name="connsiteY51" fmla="*/ 1155014 h 2093078"/>
                  <a:gd name="connsiteX52" fmla="*/ 1750314 w 2023364"/>
                  <a:gd name="connsiteY52" fmla="*/ 1245328 h 2093078"/>
                  <a:gd name="connsiteX53" fmla="*/ 1983676 w 2023364"/>
                  <a:gd name="connsiteY53" fmla="*/ 1121503 h 2093078"/>
                  <a:gd name="connsiteX54" fmla="*/ 1988439 w 2023364"/>
                  <a:gd name="connsiteY54" fmla="*/ 859565 h 2093078"/>
                  <a:gd name="connsiteX55" fmla="*/ 1988439 w 2023364"/>
                  <a:gd name="connsiteY55" fmla="*/ 859565 h 2093078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64092 h 2104885"/>
                  <a:gd name="connsiteX14" fmla="*/ 723350 w 2023364"/>
                  <a:gd name="connsiteY14" fmla="*/ 492084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35318 w 2023364"/>
                  <a:gd name="connsiteY22" fmla="*/ 924131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64092 h 2104885"/>
                  <a:gd name="connsiteX14" fmla="*/ 723350 w 2023364"/>
                  <a:gd name="connsiteY14" fmla="*/ 492084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640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259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259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331709 w 2023364"/>
                  <a:gd name="connsiteY17" fmla="*/ 749805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259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331709 w 2023364"/>
                  <a:gd name="connsiteY17" fmla="*/ 749805 h 2104885"/>
                  <a:gd name="connsiteX18" fmla="*/ 460297 w 2023364"/>
                  <a:gd name="connsiteY18" fmla="*/ 664080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70889 w 2023364"/>
                  <a:gd name="connsiteY41" fmla="*/ 1944076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83118 w 2023364"/>
                  <a:gd name="connsiteY41" fmla="*/ 1947499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688898 w 2023364"/>
                  <a:gd name="connsiteY32" fmla="*/ 1640391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023364" h="2102405">
                    <a:moveTo>
                      <a:pt x="1716976" y="669065"/>
                    </a:moveTo>
                    <a:cubicBezTo>
                      <a:pt x="1781666" y="679384"/>
                      <a:pt x="1846357" y="689703"/>
                      <a:pt x="1859851" y="640490"/>
                    </a:cubicBezTo>
                    <a:cubicBezTo>
                      <a:pt x="1873345" y="591278"/>
                      <a:pt x="1855089" y="438877"/>
                      <a:pt x="1797939" y="373790"/>
                    </a:cubicBezTo>
                    <a:cubicBezTo>
                      <a:pt x="1740789" y="308703"/>
                      <a:pt x="1588037" y="302258"/>
                      <a:pt x="1516951" y="249965"/>
                    </a:cubicBezTo>
                    <a:cubicBezTo>
                      <a:pt x="1445865" y="197673"/>
                      <a:pt x="1437965" y="63628"/>
                      <a:pt x="1371422" y="60035"/>
                    </a:cubicBezTo>
                    <a:cubicBezTo>
                      <a:pt x="1304880" y="56443"/>
                      <a:pt x="1126485" y="182187"/>
                      <a:pt x="1117696" y="228410"/>
                    </a:cubicBezTo>
                    <a:cubicBezTo>
                      <a:pt x="1100176" y="381665"/>
                      <a:pt x="1248834" y="406343"/>
                      <a:pt x="1329949" y="305156"/>
                    </a:cubicBezTo>
                    <a:cubicBezTo>
                      <a:pt x="1348234" y="277093"/>
                      <a:pt x="1304503" y="100888"/>
                      <a:pt x="1227406" y="60035"/>
                    </a:cubicBezTo>
                    <a:cubicBezTo>
                      <a:pt x="1150309" y="19182"/>
                      <a:pt x="956576" y="0"/>
                      <a:pt x="867366" y="60035"/>
                    </a:cubicBezTo>
                    <a:cubicBezTo>
                      <a:pt x="713094" y="199222"/>
                      <a:pt x="751037" y="316872"/>
                      <a:pt x="768123" y="361190"/>
                    </a:cubicBezTo>
                    <a:cubicBezTo>
                      <a:pt x="785209" y="405508"/>
                      <a:pt x="914893" y="452661"/>
                      <a:pt x="969884" y="325942"/>
                    </a:cubicBezTo>
                    <a:cubicBezTo>
                      <a:pt x="966263" y="198404"/>
                      <a:pt x="787276" y="87209"/>
                      <a:pt x="706210" y="96771"/>
                    </a:cubicBezTo>
                    <a:cubicBezTo>
                      <a:pt x="625144" y="106333"/>
                      <a:pt x="504635" y="311778"/>
                      <a:pt x="483489" y="383315"/>
                    </a:cubicBezTo>
                    <a:cubicBezTo>
                      <a:pt x="462343" y="454852"/>
                      <a:pt x="541131" y="514123"/>
                      <a:pt x="579334" y="525992"/>
                    </a:cubicBezTo>
                    <a:cubicBezTo>
                      <a:pt x="617537" y="537861"/>
                      <a:pt x="717571" y="500535"/>
                      <a:pt x="712709" y="454530"/>
                    </a:cubicBezTo>
                    <a:cubicBezTo>
                      <a:pt x="707847" y="408525"/>
                      <a:pt x="633297" y="243669"/>
                      <a:pt x="550164" y="249965"/>
                    </a:cubicBezTo>
                    <a:cubicBezTo>
                      <a:pt x="467031" y="256261"/>
                      <a:pt x="250320" y="409000"/>
                      <a:pt x="213911" y="492307"/>
                    </a:cubicBezTo>
                    <a:cubicBezTo>
                      <a:pt x="177502" y="575614"/>
                      <a:pt x="290645" y="721176"/>
                      <a:pt x="331709" y="749805"/>
                    </a:cubicBezTo>
                    <a:cubicBezTo>
                      <a:pt x="372773" y="778434"/>
                      <a:pt x="455927" y="706996"/>
                      <a:pt x="460297" y="664080"/>
                    </a:cubicBezTo>
                    <a:cubicBezTo>
                      <a:pt x="464667" y="621164"/>
                      <a:pt x="423118" y="473220"/>
                      <a:pt x="357927" y="492307"/>
                    </a:cubicBezTo>
                    <a:cubicBezTo>
                      <a:pt x="292736" y="511394"/>
                      <a:pt x="83943" y="689612"/>
                      <a:pt x="69151" y="778603"/>
                    </a:cubicBezTo>
                    <a:cubicBezTo>
                      <a:pt x="10753" y="941487"/>
                      <a:pt x="192005" y="992109"/>
                      <a:pt x="247671" y="1017472"/>
                    </a:cubicBezTo>
                    <a:cubicBezTo>
                      <a:pt x="303337" y="1042835"/>
                      <a:pt x="386057" y="1020200"/>
                      <a:pt x="403147" y="930779"/>
                    </a:cubicBezTo>
                    <a:cubicBezTo>
                      <a:pt x="379707" y="825508"/>
                      <a:pt x="235273" y="821684"/>
                      <a:pt x="178689" y="869090"/>
                    </a:cubicBezTo>
                    <a:cubicBezTo>
                      <a:pt x="122105" y="916496"/>
                      <a:pt x="0" y="1078327"/>
                      <a:pt x="63645" y="1215215"/>
                    </a:cubicBezTo>
                    <a:cubicBezTo>
                      <a:pt x="88446" y="1285602"/>
                      <a:pt x="185140" y="1395239"/>
                      <a:pt x="327493" y="1291415"/>
                    </a:cubicBezTo>
                    <a:cubicBezTo>
                      <a:pt x="409522" y="1250223"/>
                      <a:pt x="306404" y="1049635"/>
                      <a:pt x="231076" y="1088165"/>
                    </a:cubicBezTo>
                    <a:cubicBezTo>
                      <a:pt x="125859" y="1112581"/>
                      <a:pt x="51500" y="1392309"/>
                      <a:pt x="81952" y="1482858"/>
                    </a:cubicBezTo>
                    <a:cubicBezTo>
                      <a:pt x="112404" y="1573407"/>
                      <a:pt x="356609" y="1641239"/>
                      <a:pt x="413788" y="1631462"/>
                    </a:cubicBezTo>
                    <a:cubicBezTo>
                      <a:pt x="543596" y="1566991"/>
                      <a:pt x="461323" y="1413011"/>
                      <a:pt x="435319" y="1428187"/>
                    </a:cubicBezTo>
                    <a:cubicBezTo>
                      <a:pt x="288964" y="1434384"/>
                      <a:pt x="233764" y="1650512"/>
                      <a:pt x="257766" y="1722520"/>
                    </a:cubicBezTo>
                    <a:cubicBezTo>
                      <a:pt x="281768" y="1794528"/>
                      <a:pt x="501315" y="1865828"/>
                      <a:pt x="579334" y="1860235"/>
                    </a:cubicBezTo>
                    <a:cubicBezTo>
                      <a:pt x="657353" y="1854642"/>
                      <a:pt x="763466" y="1723525"/>
                      <a:pt x="725882" y="1688959"/>
                    </a:cubicBezTo>
                    <a:cubicBezTo>
                      <a:pt x="638442" y="1597988"/>
                      <a:pt x="539821" y="1629825"/>
                      <a:pt x="490013" y="1797951"/>
                    </a:cubicBezTo>
                    <a:cubicBezTo>
                      <a:pt x="488426" y="1856912"/>
                      <a:pt x="623818" y="2016146"/>
                      <a:pt x="709287" y="2011322"/>
                    </a:cubicBezTo>
                    <a:cubicBezTo>
                      <a:pt x="794756" y="2006498"/>
                      <a:pt x="1011239" y="1907143"/>
                      <a:pt x="1002825" y="1769005"/>
                    </a:cubicBezTo>
                    <a:cubicBezTo>
                      <a:pt x="978091" y="1697716"/>
                      <a:pt x="820317" y="1693652"/>
                      <a:pt x="787173" y="1850537"/>
                    </a:cubicBezTo>
                    <a:cubicBezTo>
                      <a:pt x="795205" y="1907211"/>
                      <a:pt x="910714" y="2102405"/>
                      <a:pt x="1029367" y="2085042"/>
                    </a:cubicBezTo>
                    <a:cubicBezTo>
                      <a:pt x="1207899" y="2081768"/>
                      <a:pt x="1278037" y="1865143"/>
                      <a:pt x="1282101" y="1817200"/>
                    </a:cubicBezTo>
                    <a:cubicBezTo>
                      <a:pt x="1237623" y="1678571"/>
                      <a:pt x="1101350" y="1770679"/>
                      <a:pt x="1085723" y="1806336"/>
                    </a:cubicBezTo>
                    <a:cubicBezTo>
                      <a:pt x="1056603" y="1903137"/>
                      <a:pt x="1125720" y="2006249"/>
                      <a:pt x="1188339" y="2031140"/>
                    </a:cubicBezTo>
                    <a:cubicBezTo>
                      <a:pt x="1250958" y="2056031"/>
                      <a:pt x="1412665" y="2028553"/>
                      <a:pt x="1461439" y="1955685"/>
                    </a:cubicBezTo>
                    <a:cubicBezTo>
                      <a:pt x="1510213" y="1882817"/>
                      <a:pt x="1610603" y="1675098"/>
                      <a:pt x="1480985" y="1593933"/>
                    </a:cubicBezTo>
                    <a:cubicBezTo>
                      <a:pt x="1459839" y="1571803"/>
                      <a:pt x="1286752" y="1660893"/>
                      <a:pt x="1350884" y="1778504"/>
                    </a:cubicBezTo>
                    <a:cubicBezTo>
                      <a:pt x="1380761" y="1820287"/>
                      <a:pt x="1580977" y="1877934"/>
                      <a:pt x="1660249" y="1844634"/>
                    </a:cubicBezTo>
                    <a:cubicBezTo>
                      <a:pt x="1739521" y="1811334"/>
                      <a:pt x="1823149" y="1655730"/>
                      <a:pt x="1826514" y="1578703"/>
                    </a:cubicBezTo>
                    <a:cubicBezTo>
                      <a:pt x="1829879" y="1501676"/>
                      <a:pt x="1716596" y="1385491"/>
                      <a:pt x="1680439" y="1382473"/>
                    </a:cubicBezTo>
                    <a:cubicBezTo>
                      <a:pt x="1644282" y="1379455"/>
                      <a:pt x="1575917" y="1530020"/>
                      <a:pt x="1609573" y="1560596"/>
                    </a:cubicBezTo>
                    <a:cubicBezTo>
                      <a:pt x="1643229" y="1591172"/>
                      <a:pt x="1824786" y="1610536"/>
                      <a:pt x="1882374" y="1565929"/>
                    </a:cubicBezTo>
                    <a:cubicBezTo>
                      <a:pt x="1939962" y="1521322"/>
                      <a:pt x="1977041" y="1383474"/>
                      <a:pt x="1955101" y="1292953"/>
                    </a:cubicBezTo>
                    <a:cubicBezTo>
                      <a:pt x="1933161" y="1202432"/>
                      <a:pt x="1805149" y="1045795"/>
                      <a:pt x="1750736" y="1022805"/>
                    </a:cubicBezTo>
                    <a:cubicBezTo>
                      <a:pt x="1696323" y="999815"/>
                      <a:pt x="1628693" y="1117927"/>
                      <a:pt x="1628623" y="1155014"/>
                    </a:cubicBezTo>
                    <a:cubicBezTo>
                      <a:pt x="1628553" y="1192101"/>
                      <a:pt x="1691139" y="1250913"/>
                      <a:pt x="1750314" y="1245328"/>
                    </a:cubicBezTo>
                    <a:cubicBezTo>
                      <a:pt x="1809489" y="1239743"/>
                      <a:pt x="1943989" y="1185797"/>
                      <a:pt x="1983676" y="1121503"/>
                    </a:cubicBezTo>
                    <a:cubicBezTo>
                      <a:pt x="2023364" y="1057209"/>
                      <a:pt x="1988439" y="859565"/>
                      <a:pt x="1988439" y="859565"/>
                    </a:cubicBezTo>
                    <a:lnTo>
                      <a:pt x="1988439" y="859565"/>
                    </a:lnTo>
                  </a:path>
                </a:pathLst>
              </a:custGeom>
              <a:ln w="25400" cmpd="dbl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文字方塊 9"/>
          <p:cNvSpPr txBox="1"/>
          <p:nvPr/>
        </p:nvSpPr>
        <p:spPr>
          <a:xfrm>
            <a:off x="82890" y="68724"/>
            <a:ext cx="4847802" cy="353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6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黑體(P)" panose="02010600010101010101" pitchFamily="2" charset="-120"/>
                <a:ea typeface="華康超黑體(P)" panose="02010600010101010101" pitchFamily="2" charset="-120"/>
              </a:rPr>
              <a:t>微生物與疾病</a:t>
            </a:r>
            <a:endParaRPr lang="en-US" altLang="zh-TW" sz="6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en-US" altLang="zh-TW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Microorganism and Disease</a:t>
            </a:r>
          </a:p>
          <a:p>
            <a:pPr algn="ctr">
              <a:spcBef>
                <a:spcPts val="600"/>
              </a:spcBef>
            </a:pPr>
            <a:r>
              <a:rPr lang="zh-TW" altLang="en-US" sz="3600" dirty="0"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密集遠距課程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2/15~3/1</a:t>
            </a:r>
          </a:p>
          <a:p>
            <a:pPr>
              <a:spcBef>
                <a:spcPts val="600"/>
              </a:spcBef>
            </a:pPr>
            <a:r>
              <a:rPr lang="zh-TW" altLang="en-US" sz="3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共 </a:t>
            </a:r>
            <a:r>
              <a:rPr lang="en-US" altLang="zh-TW" sz="3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1 </a:t>
            </a:r>
            <a:r>
              <a:rPr lang="zh-TW" altLang="en-US" sz="3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學分 </a:t>
            </a:r>
            <a:r>
              <a:rPr lang="en-US" altLang="zh-TW" sz="3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18 </a:t>
            </a:r>
            <a:r>
              <a:rPr lang="zh-TW" altLang="en-US" sz="34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小時</a:t>
            </a:r>
            <a:endParaRPr lang="en-US" altLang="zh-TW" sz="34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2800" dirty="0">
                <a:latin typeface="華康魏碑體(P)" panose="02010600010101010101" pitchFamily="2" charset="-120"/>
                <a:ea typeface="華康魏碑體(P)" panose="02010600010101010101" pitchFamily="2" charset="-120"/>
                <a:cs typeface="Times New Roman" panose="02020603050405020304" pitchFamily="18" charset="0"/>
              </a:rPr>
              <a:t>臺科大應科所</a:t>
            </a:r>
            <a:endParaRPr lang="en-US" altLang="zh-TW" sz="2800" dirty="0">
              <a:latin typeface="華康魏碑體(P)" panose="02010600010101010101" pitchFamily="2" charset="-120"/>
              <a:ea typeface="華康魏碑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2800" dirty="0">
                <a:latin typeface="華康魏碑體(P)" panose="02010600010101010101" pitchFamily="2" charset="-120"/>
                <a:ea typeface="華康魏碑體(P)" panose="02010600010101010101" pitchFamily="2" charset="-120"/>
                <a:cs typeface="Times New Roman" panose="02020603050405020304" pitchFamily="18" charset="0"/>
              </a:rPr>
              <a:t>莊榮輝 教授</a:t>
            </a:r>
          </a:p>
        </p:txBody>
      </p:sp>
      <p:grpSp>
        <p:nvGrpSpPr>
          <p:cNvPr id="500" name="Group 100"/>
          <p:cNvGrpSpPr>
            <a:grpSpLocks/>
          </p:cNvGrpSpPr>
          <p:nvPr/>
        </p:nvGrpSpPr>
        <p:grpSpPr bwMode="auto">
          <a:xfrm>
            <a:off x="2753835" y="2675229"/>
            <a:ext cx="2047282" cy="1945212"/>
            <a:chOff x="1837" y="1570"/>
            <a:chExt cx="1940" cy="1843"/>
          </a:xfrm>
        </p:grpSpPr>
        <p:sp>
          <p:nvSpPr>
            <p:cNvPr id="501" name="Oval 101"/>
            <p:cNvSpPr>
              <a:spLocks noChangeArrowheads="1"/>
            </p:cNvSpPr>
            <p:nvPr/>
          </p:nvSpPr>
          <p:spPr bwMode="auto">
            <a:xfrm>
              <a:off x="2216" y="1886"/>
              <a:ext cx="1261" cy="1209"/>
            </a:xfrm>
            <a:prstGeom prst="ellipse">
              <a:avLst/>
            </a:prstGeom>
            <a:gradFill rotWithShape="1">
              <a:gsLst>
                <a:gs pos="0">
                  <a:srgbClr val="FFF1FF"/>
                </a:gs>
                <a:gs pos="100000">
                  <a:srgbClr val="FFC1FF"/>
                </a:gs>
              </a:gsLst>
              <a:path path="shape">
                <a:fillToRect l="50000" t="50000" r="50000" b="50000"/>
              </a:path>
            </a:gradFill>
            <a:ln w="63500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502" name="Group 102"/>
            <p:cNvGrpSpPr>
              <a:grpSpLocks/>
            </p:cNvGrpSpPr>
            <p:nvPr/>
          </p:nvGrpSpPr>
          <p:grpSpPr bwMode="auto">
            <a:xfrm>
              <a:off x="1837" y="1570"/>
              <a:ext cx="1940" cy="1843"/>
              <a:chOff x="3392" y="2075"/>
              <a:chExt cx="1940" cy="1843"/>
            </a:xfrm>
          </p:grpSpPr>
          <p:grpSp>
            <p:nvGrpSpPr>
              <p:cNvPr id="768" name="Group 103"/>
              <p:cNvGrpSpPr>
                <a:grpSpLocks/>
              </p:cNvGrpSpPr>
              <p:nvPr/>
            </p:nvGrpSpPr>
            <p:grpSpPr bwMode="auto">
              <a:xfrm>
                <a:off x="4300" y="2970"/>
                <a:ext cx="1032" cy="948"/>
                <a:chOff x="4300" y="2970"/>
                <a:chExt cx="1032" cy="948"/>
              </a:xfrm>
            </p:grpSpPr>
            <p:grpSp>
              <p:nvGrpSpPr>
                <p:cNvPr id="885" name="Group 104"/>
                <p:cNvGrpSpPr>
                  <a:grpSpLocks/>
                </p:cNvGrpSpPr>
                <p:nvPr/>
              </p:nvGrpSpPr>
              <p:grpSpPr bwMode="auto">
                <a:xfrm rot="10800000">
                  <a:off x="4300" y="3540"/>
                  <a:ext cx="192" cy="339"/>
                  <a:chOff x="1720" y="3612"/>
                  <a:chExt cx="279" cy="449"/>
                </a:xfrm>
              </p:grpSpPr>
              <p:sp>
                <p:nvSpPr>
                  <p:cNvPr id="925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6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7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8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9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86" name="Group 110"/>
                <p:cNvGrpSpPr>
                  <a:grpSpLocks/>
                </p:cNvGrpSpPr>
                <p:nvPr/>
              </p:nvGrpSpPr>
              <p:grpSpPr bwMode="auto">
                <a:xfrm rot="8818295">
                  <a:off x="4699" y="3456"/>
                  <a:ext cx="192" cy="339"/>
                  <a:chOff x="1720" y="3612"/>
                  <a:chExt cx="279" cy="449"/>
                </a:xfrm>
              </p:grpSpPr>
              <p:sp>
                <p:nvSpPr>
                  <p:cNvPr id="920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1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2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3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4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87" name="Group 116"/>
                <p:cNvGrpSpPr>
                  <a:grpSpLocks/>
                </p:cNvGrpSpPr>
                <p:nvPr/>
              </p:nvGrpSpPr>
              <p:grpSpPr bwMode="auto">
                <a:xfrm rot="10135348">
                  <a:off x="4526" y="3527"/>
                  <a:ext cx="170" cy="391"/>
                  <a:chOff x="2517" y="3696"/>
                  <a:chExt cx="227" cy="524"/>
                </a:xfrm>
              </p:grpSpPr>
              <p:grpSp>
                <p:nvGrpSpPr>
                  <p:cNvPr id="912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917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8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9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913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914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5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6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88" name="Group 125"/>
                <p:cNvGrpSpPr>
                  <a:grpSpLocks/>
                </p:cNvGrpSpPr>
                <p:nvPr/>
              </p:nvGrpSpPr>
              <p:grpSpPr bwMode="auto">
                <a:xfrm rot="7828792">
                  <a:off x="4880" y="3298"/>
                  <a:ext cx="170" cy="369"/>
                  <a:chOff x="2517" y="3696"/>
                  <a:chExt cx="227" cy="524"/>
                </a:xfrm>
              </p:grpSpPr>
              <p:grpSp>
                <p:nvGrpSpPr>
                  <p:cNvPr id="90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909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0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1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905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906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07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08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89" name="Group 134"/>
                <p:cNvGrpSpPr>
                  <a:grpSpLocks/>
                </p:cNvGrpSpPr>
                <p:nvPr/>
              </p:nvGrpSpPr>
              <p:grpSpPr bwMode="auto">
                <a:xfrm rot="6592981">
                  <a:off x="4982" y="3124"/>
                  <a:ext cx="192" cy="339"/>
                  <a:chOff x="1720" y="3612"/>
                  <a:chExt cx="279" cy="449"/>
                </a:xfrm>
              </p:grpSpPr>
              <p:sp>
                <p:nvSpPr>
                  <p:cNvPr id="899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0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1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2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3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90" name="Group 140"/>
                <p:cNvGrpSpPr>
                  <a:grpSpLocks/>
                </p:cNvGrpSpPr>
                <p:nvPr/>
              </p:nvGrpSpPr>
              <p:grpSpPr bwMode="auto">
                <a:xfrm rot="5586650">
                  <a:off x="5062" y="2869"/>
                  <a:ext cx="170" cy="371"/>
                  <a:chOff x="2517" y="3696"/>
                  <a:chExt cx="227" cy="524"/>
                </a:xfrm>
              </p:grpSpPr>
              <p:grpSp>
                <p:nvGrpSpPr>
                  <p:cNvPr id="891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96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7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8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92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93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4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5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69" name="Group 149"/>
              <p:cNvGrpSpPr>
                <a:grpSpLocks/>
              </p:cNvGrpSpPr>
              <p:nvPr/>
            </p:nvGrpSpPr>
            <p:grpSpPr bwMode="auto">
              <a:xfrm rot="-16932609">
                <a:off x="5040" y="2687"/>
                <a:ext cx="192" cy="339"/>
                <a:chOff x="1720" y="3612"/>
                <a:chExt cx="279" cy="449"/>
              </a:xfrm>
            </p:grpSpPr>
            <p:sp>
              <p:nvSpPr>
                <p:cNvPr id="880" name="AutoShape 150"/>
                <p:cNvSpPr>
                  <a:spLocks noChangeArrowheads="1"/>
                </p:cNvSpPr>
                <p:nvPr/>
              </p:nvSpPr>
              <p:spPr bwMode="auto">
                <a:xfrm>
                  <a:off x="1823" y="3744"/>
                  <a:ext cx="58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1" name="AutoShape 151"/>
                <p:cNvSpPr>
                  <a:spLocks noChangeArrowheads="1"/>
                </p:cNvSpPr>
                <p:nvPr/>
              </p:nvSpPr>
              <p:spPr bwMode="auto">
                <a:xfrm>
                  <a:off x="1746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2" name="AutoShape 152"/>
                <p:cNvSpPr>
                  <a:spLocks noChangeArrowheads="1"/>
                </p:cNvSpPr>
                <p:nvPr/>
              </p:nvSpPr>
              <p:spPr bwMode="auto">
                <a:xfrm>
                  <a:off x="1863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3" name="AutoShape 153"/>
                <p:cNvSpPr>
                  <a:spLocks noChangeArrowheads="1"/>
                </p:cNvSpPr>
                <p:nvPr/>
              </p:nvSpPr>
              <p:spPr bwMode="auto">
                <a:xfrm>
                  <a:off x="1720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4" name="AutoShape 154"/>
                <p:cNvSpPr>
                  <a:spLocks noChangeArrowheads="1"/>
                </p:cNvSpPr>
                <p:nvPr/>
              </p:nvSpPr>
              <p:spPr bwMode="auto">
                <a:xfrm>
                  <a:off x="1837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70" name="Group 155"/>
              <p:cNvGrpSpPr>
                <a:grpSpLocks/>
              </p:cNvGrpSpPr>
              <p:nvPr/>
            </p:nvGrpSpPr>
            <p:grpSpPr bwMode="auto">
              <a:xfrm rot="-18914315">
                <a:off x="4874" y="2315"/>
                <a:ext cx="192" cy="339"/>
                <a:chOff x="1720" y="3612"/>
                <a:chExt cx="279" cy="449"/>
              </a:xfrm>
            </p:grpSpPr>
            <p:sp>
              <p:nvSpPr>
                <p:cNvPr id="875" name="AutoShape 156"/>
                <p:cNvSpPr>
                  <a:spLocks noChangeArrowheads="1"/>
                </p:cNvSpPr>
                <p:nvPr/>
              </p:nvSpPr>
              <p:spPr bwMode="auto">
                <a:xfrm>
                  <a:off x="1823" y="3744"/>
                  <a:ext cx="58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6" name="AutoShape 157"/>
                <p:cNvSpPr>
                  <a:spLocks noChangeArrowheads="1"/>
                </p:cNvSpPr>
                <p:nvPr/>
              </p:nvSpPr>
              <p:spPr bwMode="auto">
                <a:xfrm>
                  <a:off x="1746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7" name="AutoShape 158"/>
                <p:cNvSpPr>
                  <a:spLocks noChangeArrowheads="1"/>
                </p:cNvSpPr>
                <p:nvPr/>
              </p:nvSpPr>
              <p:spPr bwMode="auto">
                <a:xfrm>
                  <a:off x="1863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8" name="AutoShape 159"/>
                <p:cNvSpPr>
                  <a:spLocks noChangeArrowheads="1"/>
                </p:cNvSpPr>
                <p:nvPr/>
              </p:nvSpPr>
              <p:spPr bwMode="auto">
                <a:xfrm>
                  <a:off x="1720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9" name="AutoShape 160"/>
                <p:cNvSpPr>
                  <a:spLocks noChangeArrowheads="1"/>
                </p:cNvSpPr>
                <p:nvPr/>
              </p:nvSpPr>
              <p:spPr bwMode="auto">
                <a:xfrm>
                  <a:off x="1837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71" name="Group 161"/>
              <p:cNvGrpSpPr>
                <a:grpSpLocks/>
              </p:cNvGrpSpPr>
              <p:nvPr/>
            </p:nvGrpSpPr>
            <p:grpSpPr bwMode="auto">
              <a:xfrm rot="-17597261">
                <a:off x="5019" y="2448"/>
                <a:ext cx="170" cy="391"/>
                <a:chOff x="2517" y="3696"/>
                <a:chExt cx="227" cy="524"/>
              </a:xfrm>
            </p:grpSpPr>
            <p:grpSp>
              <p:nvGrpSpPr>
                <p:cNvPr id="867" name="Group 162"/>
                <p:cNvGrpSpPr>
                  <a:grpSpLocks/>
                </p:cNvGrpSpPr>
                <p:nvPr/>
              </p:nvGrpSpPr>
              <p:grpSpPr bwMode="auto">
                <a:xfrm>
                  <a:off x="2574" y="3785"/>
                  <a:ext cx="112" cy="435"/>
                  <a:chOff x="2562" y="3785"/>
                  <a:chExt cx="112" cy="435"/>
                </a:xfrm>
              </p:grpSpPr>
              <p:sp>
                <p:nvSpPr>
                  <p:cNvPr id="872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86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3785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3812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68" name="Group 166"/>
                <p:cNvGrpSpPr>
                  <a:grpSpLocks/>
                </p:cNvGrpSpPr>
                <p:nvPr/>
              </p:nvGrpSpPr>
              <p:grpSpPr bwMode="auto">
                <a:xfrm>
                  <a:off x="2517" y="3696"/>
                  <a:ext cx="227" cy="188"/>
                  <a:chOff x="2517" y="3696"/>
                  <a:chExt cx="227" cy="188"/>
                </a:xfrm>
              </p:grpSpPr>
              <p:sp>
                <p:nvSpPr>
                  <p:cNvPr id="869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02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0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696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748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772" name="Group 170"/>
              <p:cNvGrpSpPr>
                <a:grpSpLocks/>
              </p:cNvGrpSpPr>
              <p:nvPr/>
            </p:nvGrpSpPr>
            <p:grpSpPr bwMode="auto">
              <a:xfrm rot="-19903817">
                <a:off x="4709" y="2164"/>
                <a:ext cx="170" cy="369"/>
                <a:chOff x="2517" y="3696"/>
                <a:chExt cx="227" cy="524"/>
              </a:xfrm>
            </p:grpSpPr>
            <p:grpSp>
              <p:nvGrpSpPr>
                <p:cNvPr id="859" name="Group 171"/>
                <p:cNvGrpSpPr>
                  <a:grpSpLocks/>
                </p:cNvGrpSpPr>
                <p:nvPr/>
              </p:nvGrpSpPr>
              <p:grpSpPr bwMode="auto">
                <a:xfrm>
                  <a:off x="2574" y="3785"/>
                  <a:ext cx="112" cy="435"/>
                  <a:chOff x="2562" y="3785"/>
                  <a:chExt cx="112" cy="435"/>
                </a:xfrm>
              </p:grpSpPr>
              <p:sp>
                <p:nvSpPr>
                  <p:cNvPr id="864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86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5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3785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6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3812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60" name="Group 175"/>
                <p:cNvGrpSpPr>
                  <a:grpSpLocks/>
                </p:cNvGrpSpPr>
                <p:nvPr/>
              </p:nvGrpSpPr>
              <p:grpSpPr bwMode="auto">
                <a:xfrm>
                  <a:off x="2517" y="3696"/>
                  <a:ext cx="227" cy="188"/>
                  <a:chOff x="2517" y="3696"/>
                  <a:chExt cx="227" cy="188"/>
                </a:xfrm>
              </p:grpSpPr>
              <p:sp>
                <p:nvSpPr>
                  <p:cNvPr id="861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02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2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696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3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748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773" name="Group 179"/>
              <p:cNvGrpSpPr>
                <a:grpSpLocks/>
              </p:cNvGrpSpPr>
              <p:nvPr/>
            </p:nvGrpSpPr>
            <p:grpSpPr bwMode="auto">
              <a:xfrm rot="-20796995">
                <a:off x="4489" y="2108"/>
                <a:ext cx="192" cy="339"/>
                <a:chOff x="1720" y="3612"/>
                <a:chExt cx="279" cy="449"/>
              </a:xfrm>
            </p:grpSpPr>
            <p:sp>
              <p:nvSpPr>
                <p:cNvPr id="854" name="AutoShape 180"/>
                <p:cNvSpPr>
                  <a:spLocks noChangeArrowheads="1"/>
                </p:cNvSpPr>
                <p:nvPr/>
              </p:nvSpPr>
              <p:spPr bwMode="auto">
                <a:xfrm>
                  <a:off x="1823" y="3744"/>
                  <a:ext cx="58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5" name="AutoShape 181"/>
                <p:cNvSpPr>
                  <a:spLocks noChangeArrowheads="1"/>
                </p:cNvSpPr>
                <p:nvPr/>
              </p:nvSpPr>
              <p:spPr bwMode="auto">
                <a:xfrm>
                  <a:off x="1746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6" name="AutoShape 182"/>
                <p:cNvSpPr>
                  <a:spLocks noChangeArrowheads="1"/>
                </p:cNvSpPr>
                <p:nvPr/>
              </p:nvSpPr>
              <p:spPr bwMode="auto">
                <a:xfrm>
                  <a:off x="1863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7" name="AutoShape 183"/>
                <p:cNvSpPr>
                  <a:spLocks noChangeArrowheads="1"/>
                </p:cNvSpPr>
                <p:nvPr/>
              </p:nvSpPr>
              <p:spPr bwMode="auto">
                <a:xfrm>
                  <a:off x="1720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8" name="AutoShape 184"/>
                <p:cNvSpPr>
                  <a:spLocks noChangeArrowheads="1"/>
                </p:cNvSpPr>
                <p:nvPr/>
              </p:nvSpPr>
              <p:spPr bwMode="auto">
                <a:xfrm>
                  <a:off x="1837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74" name="Group 185"/>
              <p:cNvGrpSpPr>
                <a:grpSpLocks/>
              </p:cNvGrpSpPr>
              <p:nvPr/>
            </p:nvGrpSpPr>
            <p:grpSpPr bwMode="auto">
              <a:xfrm rot="-21832002">
                <a:off x="4252" y="2075"/>
                <a:ext cx="170" cy="371"/>
                <a:chOff x="2517" y="3696"/>
                <a:chExt cx="227" cy="524"/>
              </a:xfrm>
            </p:grpSpPr>
            <p:grpSp>
              <p:nvGrpSpPr>
                <p:cNvPr id="846" name="Group 186"/>
                <p:cNvGrpSpPr>
                  <a:grpSpLocks/>
                </p:cNvGrpSpPr>
                <p:nvPr/>
              </p:nvGrpSpPr>
              <p:grpSpPr bwMode="auto">
                <a:xfrm>
                  <a:off x="2574" y="3785"/>
                  <a:ext cx="112" cy="435"/>
                  <a:chOff x="2562" y="3785"/>
                  <a:chExt cx="112" cy="435"/>
                </a:xfrm>
              </p:grpSpPr>
              <p:sp>
                <p:nvSpPr>
                  <p:cNvPr id="851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86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52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3785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53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3812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47" name="Group 190"/>
                <p:cNvGrpSpPr>
                  <a:grpSpLocks/>
                </p:cNvGrpSpPr>
                <p:nvPr/>
              </p:nvGrpSpPr>
              <p:grpSpPr bwMode="auto">
                <a:xfrm>
                  <a:off x="2517" y="3696"/>
                  <a:ext cx="227" cy="188"/>
                  <a:chOff x="2517" y="3696"/>
                  <a:chExt cx="227" cy="188"/>
                </a:xfrm>
              </p:grpSpPr>
              <p:sp>
                <p:nvSpPr>
                  <p:cNvPr id="848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02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9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696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5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748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775" name="Group 194"/>
              <p:cNvGrpSpPr>
                <a:grpSpLocks/>
              </p:cNvGrpSpPr>
              <p:nvPr/>
            </p:nvGrpSpPr>
            <p:grpSpPr bwMode="auto">
              <a:xfrm rot="6184010">
                <a:off x="3350" y="2799"/>
                <a:ext cx="1032" cy="948"/>
                <a:chOff x="4300" y="2970"/>
                <a:chExt cx="1032" cy="948"/>
              </a:xfrm>
            </p:grpSpPr>
            <p:grpSp>
              <p:nvGrpSpPr>
                <p:cNvPr id="801" name="Group 195"/>
                <p:cNvGrpSpPr>
                  <a:grpSpLocks/>
                </p:cNvGrpSpPr>
                <p:nvPr/>
              </p:nvGrpSpPr>
              <p:grpSpPr bwMode="auto">
                <a:xfrm rot="10800000">
                  <a:off x="4300" y="3540"/>
                  <a:ext cx="192" cy="339"/>
                  <a:chOff x="1720" y="3612"/>
                  <a:chExt cx="279" cy="449"/>
                </a:xfrm>
              </p:grpSpPr>
              <p:sp>
                <p:nvSpPr>
                  <p:cNvPr id="841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2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3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4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5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02" name="Group 201"/>
                <p:cNvGrpSpPr>
                  <a:grpSpLocks/>
                </p:cNvGrpSpPr>
                <p:nvPr/>
              </p:nvGrpSpPr>
              <p:grpSpPr bwMode="auto">
                <a:xfrm rot="8818295">
                  <a:off x="4699" y="3456"/>
                  <a:ext cx="192" cy="339"/>
                  <a:chOff x="1720" y="3612"/>
                  <a:chExt cx="279" cy="449"/>
                </a:xfrm>
              </p:grpSpPr>
              <p:sp>
                <p:nvSpPr>
                  <p:cNvPr id="836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7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8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9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0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03" name="Group 207"/>
                <p:cNvGrpSpPr>
                  <a:grpSpLocks/>
                </p:cNvGrpSpPr>
                <p:nvPr/>
              </p:nvGrpSpPr>
              <p:grpSpPr bwMode="auto">
                <a:xfrm rot="10135348">
                  <a:off x="4526" y="3527"/>
                  <a:ext cx="170" cy="391"/>
                  <a:chOff x="2517" y="3696"/>
                  <a:chExt cx="227" cy="524"/>
                </a:xfrm>
              </p:grpSpPr>
              <p:grpSp>
                <p:nvGrpSpPr>
                  <p:cNvPr id="828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33" name="Oval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4" name="Oval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5" name="Oval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29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30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1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2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04" name="Group 216"/>
                <p:cNvGrpSpPr>
                  <a:grpSpLocks/>
                </p:cNvGrpSpPr>
                <p:nvPr/>
              </p:nvGrpSpPr>
              <p:grpSpPr bwMode="auto">
                <a:xfrm rot="7828792">
                  <a:off x="4880" y="3298"/>
                  <a:ext cx="170" cy="369"/>
                  <a:chOff x="2517" y="3696"/>
                  <a:chExt cx="227" cy="524"/>
                </a:xfrm>
              </p:grpSpPr>
              <p:grpSp>
                <p:nvGrpSpPr>
                  <p:cNvPr id="820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25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6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7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21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22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3" name="Oval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4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05" name="Group 225"/>
                <p:cNvGrpSpPr>
                  <a:grpSpLocks/>
                </p:cNvGrpSpPr>
                <p:nvPr/>
              </p:nvGrpSpPr>
              <p:grpSpPr bwMode="auto">
                <a:xfrm rot="6592981">
                  <a:off x="4982" y="3124"/>
                  <a:ext cx="192" cy="339"/>
                  <a:chOff x="1720" y="3612"/>
                  <a:chExt cx="279" cy="449"/>
                </a:xfrm>
              </p:grpSpPr>
              <p:sp>
                <p:nvSpPr>
                  <p:cNvPr id="815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6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7" name="AutoShape 228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8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" name="AutoShape 23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06" name="Group 231"/>
                <p:cNvGrpSpPr>
                  <a:grpSpLocks/>
                </p:cNvGrpSpPr>
                <p:nvPr/>
              </p:nvGrpSpPr>
              <p:grpSpPr bwMode="auto">
                <a:xfrm rot="5586650">
                  <a:off x="5062" y="2869"/>
                  <a:ext cx="170" cy="371"/>
                  <a:chOff x="2517" y="3696"/>
                  <a:chExt cx="227" cy="524"/>
                </a:xfrm>
              </p:grpSpPr>
              <p:grpSp>
                <p:nvGrpSpPr>
                  <p:cNvPr id="807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12" name="Oval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3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4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08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09" name="Oval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0" name="Oval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1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76" name="Group 240"/>
              <p:cNvGrpSpPr>
                <a:grpSpLocks/>
              </p:cNvGrpSpPr>
              <p:nvPr/>
            </p:nvGrpSpPr>
            <p:grpSpPr bwMode="auto">
              <a:xfrm>
                <a:off x="3571" y="2135"/>
                <a:ext cx="638" cy="555"/>
                <a:chOff x="3558" y="2128"/>
                <a:chExt cx="638" cy="555"/>
              </a:xfrm>
            </p:grpSpPr>
            <p:grpSp>
              <p:nvGrpSpPr>
                <p:cNvPr id="777" name="Group 241"/>
                <p:cNvGrpSpPr>
                  <a:grpSpLocks/>
                </p:cNvGrpSpPr>
                <p:nvPr/>
              </p:nvGrpSpPr>
              <p:grpSpPr bwMode="auto">
                <a:xfrm rot="20376731">
                  <a:off x="4026" y="2128"/>
                  <a:ext cx="170" cy="369"/>
                  <a:chOff x="2517" y="3696"/>
                  <a:chExt cx="227" cy="524"/>
                </a:xfrm>
              </p:grpSpPr>
              <p:grpSp>
                <p:nvGrpSpPr>
                  <p:cNvPr id="793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798" name="Oval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9" name="Oval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00" name="Oval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794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795" name="Oval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6" name="Oval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7" name="Oval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778" name="Group 250"/>
                <p:cNvGrpSpPr>
                  <a:grpSpLocks/>
                </p:cNvGrpSpPr>
                <p:nvPr/>
              </p:nvGrpSpPr>
              <p:grpSpPr bwMode="auto">
                <a:xfrm rot="19140921">
                  <a:off x="3825" y="2253"/>
                  <a:ext cx="192" cy="339"/>
                  <a:chOff x="1720" y="3612"/>
                  <a:chExt cx="279" cy="449"/>
                </a:xfrm>
              </p:grpSpPr>
              <p:sp>
                <p:nvSpPr>
                  <p:cNvPr id="788" name="AutoShape 251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89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90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91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92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779" name="Group 256"/>
                <p:cNvGrpSpPr>
                  <a:grpSpLocks/>
                </p:cNvGrpSpPr>
                <p:nvPr/>
              </p:nvGrpSpPr>
              <p:grpSpPr bwMode="auto">
                <a:xfrm rot="18134590">
                  <a:off x="3659" y="2412"/>
                  <a:ext cx="170" cy="371"/>
                  <a:chOff x="2517" y="3696"/>
                  <a:chExt cx="227" cy="524"/>
                </a:xfrm>
              </p:grpSpPr>
              <p:grpSp>
                <p:nvGrpSpPr>
                  <p:cNvPr id="780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785" name="Oval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6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7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781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782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3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4" name="Oval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503" name="Group 265"/>
            <p:cNvGrpSpPr>
              <a:grpSpLocks/>
            </p:cNvGrpSpPr>
            <p:nvPr/>
          </p:nvGrpSpPr>
          <p:grpSpPr bwMode="auto">
            <a:xfrm>
              <a:off x="2246" y="1933"/>
              <a:ext cx="1199" cy="1119"/>
              <a:chOff x="3801" y="2438"/>
              <a:chExt cx="1199" cy="1119"/>
            </a:xfrm>
          </p:grpSpPr>
          <p:sp>
            <p:nvSpPr>
              <p:cNvPr id="751" name="Oval 266"/>
              <p:cNvSpPr>
                <a:spLocks noChangeArrowheads="1"/>
              </p:cNvSpPr>
              <p:nvPr/>
            </p:nvSpPr>
            <p:spPr bwMode="auto">
              <a:xfrm>
                <a:off x="3801" y="286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2" name="Oval 267"/>
              <p:cNvSpPr>
                <a:spLocks noChangeArrowheads="1"/>
              </p:cNvSpPr>
              <p:nvPr/>
            </p:nvSpPr>
            <p:spPr bwMode="auto">
              <a:xfrm>
                <a:off x="3832" y="3039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3" name="Oval 268"/>
              <p:cNvSpPr>
                <a:spLocks noChangeArrowheads="1"/>
              </p:cNvSpPr>
              <p:nvPr/>
            </p:nvSpPr>
            <p:spPr bwMode="auto">
              <a:xfrm>
                <a:off x="3909" y="3206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4" name="Oval 269"/>
              <p:cNvSpPr>
                <a:spLocks noChangeArrowheads="1"/>
              </p:cNvSpPr>
              <p:nvPr/>
            </p:nvSpPr>
            <p:spPr bwMode="auto">
              <a:xfrm>
                <a:off x="4061" y="332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5" name="Oval 270"/>
              <p:cNvSpPr>
                <a:spLocks noChangeArrowheads="1"/>
              </p:cNvSpPr>
              <p:nvPr/>
            </p:nvSpPr>
            <p:spPr bwMode="auto">
              <a:xfrm>
                <a:off x="4236" y="3375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6" name="Oval 271"/>
              <p:cNvSpPr>
                <a:spLocks noChangeArrowheads="1"/>
              </p:cNvSpPr>
              <p:nvPr/>
            </p:nvSpPr>
            <p:spPr bwMode="auto">
              <a:xfrm>
                <a:off x="4420" y="336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7" name="Oval 272"/>
              <p:cNvSpPr>
                <a:spLocks noChangeArrowheads="1"/>
              </p:cNvSpPr>
              <p:nvPr/>
            </p:nvSpPr>
            <p:spPr bwMode="auto">
              <a:xfrm>
                <a:off x="4593" y="331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8" name="Oval 273"/>
              <p:cNvSpPr>
                <a:spLocks noChangeArrowheads="1"/>
              </p:cNvSpPr>
              <p:nvPr/>
            </p:nvSpPr>
            <p:spPr bwMode="auto">
              <a:xfrm>
                <a:off x="4733" y="31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9" name="Oval 274"/>
              <p:cNvSpPr>
                <a:spLocks noChangeArrowheads="1"/>
              </p:cNvSpPr>
              <p:nvPr/>
            </p:nvSpPr>
            <p:spPr bwMode="auto">
              <a:xfrm>
                <a:off x="4817" y="302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0" name="Oval 275"/>
              <p:cNvSpPr>
                <a:spLocks noChangeArrowheads="1"/>
              </p:cNvSpPr>
              <p:nvPr/>
            </p:nvSpPr>
            <p:spPr bwMode="auto">
              <a:xfrm>
                <a:off x="4818" y="284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1" name="Oval 276"/>
              <p:cNvSpPr>
                <a:spLocks noChangeArrowheads="1"/>
              </p:cNvSpPr>
              <p:nvPr/>
            </p:nvSpPr>
            <p:spPr bwMode="auto">
              <a:xfrm>
                <a:off x="4760" y="266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2" name="Oval 277"/>
              <p:cNvSpPr>
                <a:spLocks noChangeArrowheads="1"/>
              </p:cNvSpPr>
              <p:nvPr/>
            </p:nvSpPr>
            <p:spPr bwMode="auto">
              <a:xfrm>
                <a:off x="4632" y="252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3" name="Oval 278"/>
              <p:cNvSpPr>
                <a:spLocks noChangeArrowheads="1"/>
              </p:cNvSpPr>
              <p:nvPr/>
            </p:nvSpPr>
            <p:spPr bwMode="auto">
              <a:xfrm>
                <a:off x="4478" y="244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4" name="Oval 279"/>
              <p:cNvSpPr>
                <a:spLocks noChangeArrowheads="1"/>
              </p:cNvSpPr>
              <p:nvPr/>
            </p:nvSpPr>
            <p:spPr bwMode="auto">
              <a:xfrm>
                <a:off x="4299" y="243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5" name="Oval 280"/>
              <p:cNvSpPr>
                <a:spLocks noChangeArrowheads="1"/>
              </p:cNvSpPr>
              <p:nvPr/>
            </p:nvSpPr>
            <p:spPr bwMode="auto">
              <a:xfrm>
                <a:off x="4119" y="24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6" name="Oval 281"/>
              <p:cNvSpPr>
                <a:spLocks noChangeArrowheads="1"/>
              </p:cNvSpPr>
              <p:nvPr/>
            </p:nvSpPr>
            <p:spPr bwMode="auto">
              <a:xfrm>
                <a:off x="3960" y="2553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7" name="Oval 282"/>
              <p:cNvSpPr>
                <a:spLocks noChangeArrowheads="1"/>
              </p:cNvSpPr>
              <p:nvPr/>
            </p:nvSpPr>
            <p:spPr bwMode="auto">
              <a:xfrm>
                <a:off x="3839" y="26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504" name="Group 283"/>
            <p:cNvGrpSpPr>
              <a:grpSpLocks/>
            </p:cNvGrpSpPr>
            <p:nvPr/>
          </p:nvGrpSpPr>
          <p:grpSpPr bwMode="auto">
            <a:xfrm>
              <a:off x="2590" y="2245"/>
              <a:ext cx="578" cy="569"/>
              <a:chOff x="4145" y="2750"/>
              <a:chExt cx="578" cy="569"/>
            </a:xfrm>
          </p:grpSpPr>
          <p:grpSp>
            <p:nvGrpSpPr>
              <p:cNvPr id="505" name="Group 284"/>
              <p:cNvGrpSpPr>
                <a:grpSpLocks/>
              </p:cNvGrpSpPr>
              <p:nvPr/>
            </p:nvGrpSpPr>
            <p:grpSpPr bwMode="auto">
              <a:xfrm rot="772796">
                <a:off x="4195" y="2750"/>
                <a:ext cx="528" cy="62"/>
                <a:chOff x="3106" y="3835"/>
                <a:chExt cx="528" cy="62"/>
              </a:xfrm>
            </p:grpSpPr>
            <p:sp>
              <p:nvSpPr>
                <p:cNvPr id="739" name="Oval 285"/>
                <p:cNvSpPr>
                  <a:spLocks noChangeArrowheads="1"/>
                </p:cNvSpPr>
                <p:nvPr/>
              </p:nvSpPr>
              <p:spPr bwMode="auto">
                <a:xfrm>
                  <a:off x="3106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0" name="Oval 286"/>
                <p:cNvSpPr>
                  <a:spLocks noChangeArrowheads="1"/>
                </p:cNvSpPr>
                <p:nvPr/>
              </p:nvSpPr>
              <p:spPr bwMode="auto">
                <a:xfrm>
                  <a:off x="3152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1" name="Oval 287"/>
                <p:cNvSpPr>
                  <a:spLocks noChangeArrowheads="1"/>
                </p:cNvSpPr>
                <p:nvPr/>
              </p:nvSpPr>
              <p:spPr bwMode="auto">
                <a:xfrm>
                  <a:off x="3200" y="384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2" name="Oval 288"/>
                <p:cNvSpPr>
                  <a:spLocks noChangeArrowheads="1"/>
                </p:cNvSpPr>
                <p:nvPr/>
              </p:nvSpPr>
              <p:spPr bwMode="auto">
                <a:xfrm>
                  <a:off x="3245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3" name="Oval 289"/>
                <p:cNvSpPr>
                  <a:spLocks noChangeArrowheads="1"/>
                </p:cNvSpPr>
                <p:nvPr/>
              </p:nvSpPr>
              <p:spPr bwMode="auto">
                <a:xfrm>
                  <a:off x="3288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4" name="Oval 290"/>
                <p:cNvSpPr>
                  <a:spLocks noChangeArrowheads="1"/>
                </p:cNvSpPr>
                <p:nvPr/>
              </p:nvSpPr>
              <p:spPr bwMode="auto">
                <a:xfrm>
                  <a:off x="3334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5" name="Oval 291"/>
                <p:cNvSpPr>
                  <a:spLocks noChangeArrowheads="1"/>
                </p:cNvSpPr>
                <p:nvPr/>
              </p:nvSpPr>
              <p:spPr bwMode="auto">
                <a:xfrm>
                  <a:off x="3379" y="3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6" name="Oval 292"/>
                <p:cNvSpPr>
                  <a:spLocks noChangeArrowheads="1"/>
                </p:cNvSpPr>
                <p:nvPr/>
              </p:nvSpPr>
              <p:spPr bwMode="auto">
                <a:xfrm>
                  <a:off x="3421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7" name="Oval 293"/>
                <p:cNvSpPr>
                  <a:spLocks noChangeArrowheads="1"/>
                </p:cNvSpPr>
                <p:nvPr/>
              </p:nvSpPr>
              <p:spPr bwMode="auto">
                <a:xfrm>
                  <a:off x="3462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8" name="Oval 294"/>
                <p:cNvSpPr>
                  <a:spLocks noChangeArrowheads="1"/>
                </p:cNvSpPr>
                <p:nvPr/>
              </p:nvSpPr>
              <p:spPr bwMode="auto">
                <a:xfrm>
                  <a:off x="3506" y="3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9" name="Oval 295"/>
                <p:cNvSpPr>
                  <a:spLocks noChangeArrowheads="1"/>
                </p:cNvSpPr>
                <p:nvPr/>
              </p:nvSpPr>
              <p:spPr bwMode="auto">
                <a:xfrm>
                  <a:off x="3546" y="383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50" name="Oval 296"/>
                <p:cNvSpPr>
                  <a:spLocks noChangeArrowheads="1"/>
                </p:cNvSpPr>
                <p:nvPr/>
              </p:nvSpPr>
              <p:spPr bwMode="auto">
                <a:xfrm>
                  <a:off x="3588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6" name="Group 297"/>
              <p:cNvGrpSpPr>
                <a:grpSpLocks/>
              </p:cNvGrpSpPr>
              <p:nvPr/>
            </p:nvGrpSpPr>
            <p:grpSpPr bwMode="auto">
              <a:xfrm rot="720752" flipH="1">
                <a:off x="4209" y="2805"/>
                <a:ext cx="483" cy="96"/>
                <a:chOff x="4196" y="2818"/>
                <a:chExt cx="483" cy="96"/>
              </a:xfrm>
            </p:grpSpPr>
            <p:sp>
              <p:nvSpPr>
                <p:cNvPr id="728" name="Oval 298"/>
                <p:cNvSpPr>
                  <a:spLocks noChangeArrowheads="1"/>
                </p:cNvSpPr>
                <p:nvPr/>
              </p:nvSpPr>
              <p:spPr bwMode="auto">
                <a:xfrm rot="441143">
                  <a:off x="4196" y="282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9" name="Oval 299"/>
                <p:cNvSpPr>
                  <a:spLocks noChangeArrowheads="1"/>
                </p:cNvSpPr>
                <p:nvPr/>
              </p:nvSpPr>
              <p:spPr bwMode="auto">
                <a:xfrm rot="441143">
                  <a:off x="4243" y="281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0" name="Oval 300"/>
                <p:cNvSpPr>
                  <a:spLocks noChangeArrowheads="1"/>
                </p:cNvSpPr>
                <p:nvPr/>
              </p:nvSpPr>
              <p:spPr bwMode="auto">
                <a:xfrm rot="441143">
                  <a:off x="4290" y="282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1" name="Oval 301"/>
                <p:cNvSpPr>
                  <a:spLocks noChangeArrowheads="1"/>
                </p:cNvSpPr>
                <p:nvPr/>
              </p:nvSpPr>
              <p:spPr bwMode="auto">
                <a:xfrm rot="441143">
                  <a:off x="4334" y="2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2" name="Oval 302"/>
                <p:cNvSpPr>
                  <a:spLocks noChangeArrowheads="1"/>
                </p:cNvSpPr>
                <p:nvPr/>
              </p:nvSpPr>
              <p:spPr bwMode="auto">
                <a:xfrm rot="441143">
                  <a:off x="4378" y="2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3" name="Oval 303"/>
                <p:cNvSpPr>
                  <a:spLocks noChangeArrowheads="1"/>
                </p:cNvSpPr>
                <p:nvPr/>
              </p:nvSpPr>
              <p:spPr bwMode="auto">
                <a:xfrm rot="441143">
                  <a:off x="4422" y="2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4" name="Oval 304"/>
                <p:cNvSpPr>
                  <a:spLocks noChangeArrowheads="1"/>
                </p:cNvSpPr>
                <p:nvPr/>
              </p:nvSpPr>
              <p:spPr bwMode="auto">
                <a:xfrm rot="441143">
                  <a:off x="4466" y="286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5" name="Oval 305"/>
                <p:cNvSpPr>
                  <a:spLocks noChangeArrowheads="1"/>
                </p:cNvSpPr>
                <p:nvPr/>
              </p:nvSpPr>
              <p:spPr bwMode="auto">
                <a:xfrm rot="441143">
                  <a:off x="4508" y="28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6" name="Oval 306"/>
                <p:cNvSpPr>
                  <a:spLocks noChangeArrowheads="1"/>
                </p:cNvSpPr>
                <p:nvPr/>
              </p:nvSpPr>
              <p:spPr bwMode="auto">
                <a:xfrm rot="441143">
                  <a:off x="4550" y="285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7" name="Oval 307"/>
                <p:cNvSpPr>
                  <a:spLocks noChangeArrowheads="1"/>
                </p:cNvSpPr>
                <p:nvPr/>
              </p:nvSpPr>
              <p:spPr bwMode="auto">
                <a:xfrm rot="441143">
                  <a:off x="4594" y="2860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8" name="Oval 308"/>
                <p:cNvSpPr>
                  <a:spLocks noChangeArrowheads="1"/>
                </p:cNvSpPr>
                <p:nvPr/>
              </p:nvSpPr>
              <p:spPr bwMode="auto">
                <a:xfrm rot="441143">
                  <a:off x="4633" y="286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7" name="Group 309"/>
              <p:cNvGrpSpPr>
                <a:grpSpLocks/>
              </p:cNvGrpSpPr>
              <p:nvPr/>
            </p:nvGrpSpPr>
            <p:grpSpPr bwMode="auto">
              <a:xfrm rot="766734">
                <a:off x="4176" y="2894"/>
                <a:ext cx="528" cy="62"/>
                <a:chOff x="3106" y="3835"/>
                <a:chExt cx="528" cy="62"/>
              </a:xfrm>
            </p:grpSpPr>
            <p:sp>
              <p:nvSpPr>
                <p:cNvPr id="716" name="Oval 310"/>
                <p:cNvSpPr>
                  <a:spLocks noChangeArrowheads="1"/>
                </p:cNvSpPr>
                <p:nvPr/>
              </p:nvSpPr>
              <p:spPr bwMode="auto">
                <a:xfrm>
                  <a:off x="3106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7" name="Oval 311"/>
                <p:cNvSpPr>
                  <a:spLocks noChangeArrowheads="1"/>
                </p:cNvSpPr>
                <p:nvPr/>
              </p:nvSpPr>
              <p:spPr bwMode="auto">
                <a:xfrm>
                  <a:off x="3152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8" name="Oval 312"/>
                <p:cNvSpPr>
                  <a:spLocks noChangeArrowheads="1"/>
                </p:cNvSpPr>
                <p:nvPr/>
              </p:nvSpPr>
              <p:spPr bwMode="auto">
                <a:xfrm>
                  <a:off x="3200" y="384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9" name="Oval 313"/>
                <p:cNvSpPr>
                  <a:spLocks noChangeArrowheads="1"/>
                </p:cNvSpPr>
                <p:nvPr/>
              </p:nvSpPr>
              <p:spPr bwMode="auto">
                <a:xfrm>
                  <a:off x="3245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0" name="Oval 314"/>
                <p:cNvSpPr>
                  <a:spLocks noChangeArrowheads="1"/>
                </p:cNvSpPr>
                <p:nvPr/>
              </p:nvSpPr>
              <p:spPr bwMode="auto">
                <a:xfrm>
                  <a:off x="3288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1" name="Oval 315"/>
                <p:cNvSpPr>
                  <a:spLocks noChangeArrowheads="1"/>
                </p:cNvSpPr>
                <p:nvPr/>
              </p:nvSpPr>
              <p:spPr bwMode="auto">
                <a:xfrm>
                  <a:off x="3334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2" name="Oval 316"/>
                <p:cNvSpPr>
                  <a:spLocks noChangeArrowheads="1"/>
                </p:cNvSpPr>
                <p:nvPr/>
              </p:nvSpPr>
              <p:spPr bwMode="auto">
                <a:xfrm>
                  <a:off x="3379" y="3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3" name="Oval 317"/>
                <p:cNvSpPr>
                  <a:spLocks noChangeArrowheads="1"/>
                </p:cNvSpPr>
                <p:nvPr/>
              </p:nvSpPr>
              <p:spPr bwMode="auto">
                <a:xfrm>
                  <a:off x="3421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4" name="Oval 318"/>
                <p:cNvSpPr>
                  <a:spLocks noChangeArrowheads="1"/>
                </p:cNvSpPr>
                <p:nvPr/>
              </p:nvSpPr>
              <p:spPr bwMode="auto">
                <a:xfrm>
                  <a:off x="3462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5" name="Oval 319"/>
                <p:cNvSpPr>
                  <a:spLocks noChangeArrowheads="1"/>
                </p:cNvSpPr>
                <p:nvPr/>
              </p:nvSpPr>
              <p:spPr bwMode="auto">
                <a:xfrm>
                  <a:off x="3506" y="3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6" name="Oval 320"/>
                <p:cNvSpPr>
                  <a:spLocks noChangeArrowheads="1"/>
                </p:cNvSpPr>
                <p:nvPr/>
              </p:nvSpPr>
              <p:spPr bwMode="auto">
                <a:xfrm>
                  <a:off x="3546" y="383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7" name="Oval 321"/>
                <p:cNvSpPr>
                  <a:spLocks noChangeArrowheads="1"/>
                </p:cNvSpPr>
                <p:nvPr/>
              </p:nvSpPr>
              <p:spPr bwMode="auto">
                <a:xfrm>
                  <a:off x="3588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8" name="Group 322"/>
              <p:cNvGrpSpPr>
                <a:grpSpLocks/>
              </p:cNvGrpSpPr>
              <p:nvPr/>
            </p:nvGrpSpPr>
            <p:grpSpPr bwMode="auto">
              <a:xfrm rot="792298" flipH="1">
                <a:off x="4190" y="2952"/>
                <a:ext cx="483" cy="96"/>
                <a:chOff x="4196" y="2818"/>
                <a:chExt cx="483" cy="96"/>
              </a:xfrm>
            </p:grpSpPr>
            <p:sp>
              <p:nvSpPr>
                <p:cNvPr id="705" name="Oval 323"/>
                <p:cNvSpPr>
                  <a:spLocks noChangeArrowheads="1"/>
                </p:cNvSpPr>
                <p:nvPr/>
              </p:nvSpPr>
              <p:spPr bwMode="auto">
                <a:xfrm rot="441143">
                  <a:off x="4196" y="282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6" name="Oval 324"/>
                <p:cNvSpPr>
                  <a:spLocks noChangeArrowheads="1"/>
                </p:cNvSpPr>
                <p:nvPr/>
              </p:nvSpPr>
              <p:spPr bwMode="auto">
                <a:xfrm rot="441143">
                  <a:off x="4243" y="281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7" name="Oval 325"/>
                <p:cNvSpPr>
                  <a:spLocks noChangeArrowheads="1"/>
                </p:cNvSpPr>
                <p:nvPr/>
              </p:nvSpPr>
              <p:spPr bwMode="auto">
                <a:xfrm rot="441143">
                  <a:off x="4290" y="282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8" name="Oval 326"/>
                <p:cNvSpPr>
                  <a:spLocks noChangeArrowheads="1"/>
                </p:cNvSpPr>
                <p:nvPr/>
              </p:nvSpPr>
              <p:spPr bwMode="auto">
                <a:xfrm rot="441143">
                  <a:off x="4334" y="2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9" name="Oval 327"/>
                <p:cNvSpPr>
                  <a:spLocks noChangeArrowheads="1"/>
                </p:cNvSpPr>
                <p:nvPr/>
              </p:nvSpPr>
              <p:spPr bwMode="auto">
                <a:xfrm rot="441143">
                  <a:off x="4378" y="2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0" name="Oval 328"/>
                <p:cNvSpPr>
                  <a:spLocks noChangeArrowheads="1"/>
                </p:cNvSpPr>
                <p:nvPr/>
              </p:nvSpPr>
              <p:spPr bwMode="auto">
                <a:xfrm rot="441143">
                  <a:off x="4422" y="2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1" name="Oval 329"/>
                <p:cNvSpPr>
                  <a:spLocks noChangeArrowheads="1"/>
                </p:cNvSpPr>
                <p:nvPr/>
              </p:nvSpPr>
              <p:spPr bwMode="auto">
                <a:xfrm rot="441143">
                  <a:off x="4466" y="286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2" name="Oval 330"/>
                <p:cNvSpPr>
                  <a:spLocks noChangeArrowheads="1"/>
                </p:cNvSpPr>
                <p:nvPr/>
              </p:nvSpPr>
              <p:spPr bwMode="auto">
                <a:xfrm rot="441143">
                  <a:off x="4508" y="28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3" name="Oval 331"/>
                <p:cNvSpPr>
                  <a:spLocks noChangeArrowheads="1"/>
                </p:cNvSpPr>
                <p:nvPr/>
              </p:nvSpPr>
              <p:spPr bwMode="auto">
                <a:xfrm rot="441143">
                  <a:off x="4550" y="285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4" name="Oval 332"/>
                <p:cNvSpPr>
                  <a:spLocks noChangeArrowheads="1"/>
                </p:cNvSpPr>
                <p:nvPr/>
              </p:nvSpPr>
              <p:spPr bwMode="auto">
                <a:xfrm rot="441143">
                  <a:off x="4594" y="2860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5" name="Oval 333"/>
                <p:cNvSpPr>
                  <a:spLocks noChangeArrowheads="1"/>
                </p:cNvSpPr>
                <p:nvPr/>
              </p:nvSpPr>
              <p:spPr bwMode="auto">
                <a:xfrm rot="441143">
                  <a:off x="4633" y="286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9" name="Group 334"/>
              <p:cNvGrpSpPr>
                <a:grpSpLocks/>
              </p:cNvGrpSpPr>
              <p:nvPr/>
            </p:nvGrpSpPr>
            <p:grpSpPr bwMode="auto">
              <a:xfrm rot="295269">
                <a:off x="4180" y="3022"/>
                <a:ext cx="438" cy="92"/>
                <a:chOff x="4180" y="3026"/>
                <a:chExt cx="438" cy="92"/>
              </a:xfrm>
            </p:grpSpPr>
            <p:sp>
              <p:nvSpPr>
                <p:cNvPr id="695" name="Oval 33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6" name="Oval 33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7" name="Oval 33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8" name="Oval 33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9" name="Oval 33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0" name="Oval 34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1" name="Oval 34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2" name="Oval 34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3" name="Oval 34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4" name="Oval 34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0" name="Group 345"/>
              <p:cNvGrpSpPr>
                <a:grpSpLocks/>
              </p:cNvGrpSpPr>
              <p:nvPr/>
            </p:nvGrpSpPr>
            <p:grpSpPr bwMode="auto">
              <a:xfrm rot="681925" flipH="1">
                <a:off x="4179" y="3087"/>
                <a:ext cx="438" cy="92"/>
                <a:chOff x="4180" y="3026"/>
                <a:chExt cx="438" cy="92"/>
              </a:xfrm>
            </p:grpSpPr>
            <p:sp>
              <p:nvSpPr>
                <p:cNvPr id="533" name="Oval 34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4" name="Oval 34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5" name="Oval 34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6" name="Oval 34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89" name="Oval 35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0" name="Oval 35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1" name="Oval 35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2" name="Oval 35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3" name="Oval 35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4" name="Oval 35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1" name="Group 356"/>
              <p:cNvGrpSpPr>
                <a:grpSpLocks/>
              </p:cNvGrpSpPr>
              <p:nvPr/>
            </p:nvGrpSpPr>
            <p:grpSpPr bwMode="auto">
              <a:xfrm rot="1055182" flipH="1">
                <a:off x="4157" y="3160"/>
                <a:ext cx="438" cy="92"/>
                <a:chOff x="4180" y="3026"/>
                <a:chExt cx="438" cy="92"/>
              </a:xfrm>
            </p:grpSpPr>
            <p:sp>
              <p:nvSpPr>
                <p:cNvPr id="523" name="Oval 35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4" name="Oval 35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5" name="Oval 35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6" name="Oval 36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7" name="Oval 36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8" name="Oval 36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9" name="Oval 36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0" name="Oval 36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1" name="Oval 36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2" name="Oval 36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2" name="Group 367"/>
              <p:cNvGrpSpPr>
                <a:grpSpLocks/>
              </p:cNvGrpSpPr>
              <p:nvPr/>
            </p:nvGrpSpPr>
            <p:grpSpPr bwMode="auto">
              <a:xfrm rot="831298" flipH="1">
                <a:off x="4145" y="3227"/>
                <a:ext cx="438" cy="92"/>
                <a:chOff x="4180" y="3026"/>
                <a:chExt cx="438" cy="92"/>
              </a:xfrm>
            </p:grpSpPr>
            <p:sp>
              <p:nvSpPr>
                <p:cNvPr id="513" name="Oval 36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4" name="Oval 36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5" name="Oval 37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6" name="Oval 37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7" name="Oval 37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8" name="Oval 37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9" name="Oval 37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0" name="Oval 37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1" name="Oval 37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2" name="Oval 37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931" name="文字方塊 930"/>
          <p:cNvSpPr txBox="1"/>
          <p:nvPr/>
        </p:nvSpPr>
        <p:spPr>
          <a:xfrm>
            <a:off x="4940796" y="2852936"/>
            <a:ext cx="4195379" cy="77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(P)" panose="02010600010101010101" pitchFamily="2" charset="-120"/>
                <a:ea typeface="華康超明體(P)" panose="02010600010101010101" pitchFamily="2" charset="-120"/>
              </a:rPr>
              <a:t>病毒 免疫 細菌</a:t>
            </a:r>
            <a:endParaRPr lang="en-US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32" name="文字方塊 931"/>
          <p:cNvSpPr txBox="1"/>
          <p:nvPr/>
        </p:nvSpPr>
        <p:spPr>
          <a:xfrm>
            <a:off x="5048075" y="3538751"/>
            <a:ext cx="40479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(1)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上網自習</a:t>
            </a:r>
            <a:r>
              <a:rPr lang="zh-TW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數位教材</a:t>
            </a:r>
            <a:endParaRPr lang="en-US" altLang="zh-TW" sz="3200" u="sng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(2)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線上助教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討論問題</a:t>
            </a:r>
            <a:endParaRPr lang="en-US" altLang="zh-TW" sz="32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三個單元</a:t>
            </a:r>
            <a:r>
              <a:rPr lang="zh-TW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反思報告</a:t>
            </a:r>
            <a:endParaRPr lang="en-US" altLang="zh-TW" sz="3200" u="sng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(4) </a:t>
            </a:r>
            <a:r>
              <a:rPr lang="zh-TW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認證考試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獲取成績</a:t>
            </a:r>
            <a:endParaRPr lang="en-US" altLang="zh-TW" sz="32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(5) 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各回學校</a:t>
            </a:r>
            <a:r>
              <a:rPr lang="zh-TW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抵免學分</a:t>
            </a:r>
            <a:endParaRPr lang="en-US" altLang="zh-TW" sz="3200" u="sng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72" y="286"/>
            <a:ext cx="4107459" cy="2766248"/>
          </a:xfrm>
          <a:prstGeom prst="rect">
            <a:avLst/>
          </a:prstGeom>
        </p:spPr>
      </p:pic>
      <p:grpSp>
        <p:nvGrpSpPr>
          <p:cNvPr id="933" name="Group 7"/>
          <p:cNvGrpSpPr>
            <a:grpSpLocks/>
          </p:cNvGrpSpPr>
          <p:nvPr/>
        </p:nvGrpSpPr>
        <p:grpSpPr bwMode="auto">
          <a:xfrm rot="19207665" flipV="1">
            <a:off x="3094130" y="4716812"/>
            <a:ext cx="872510" cy="1030972"/>
            <a:chOff x="1924" y="2614"/>
            <a:chExt cx="1280" cy="1668"/>
          </a:xfrm>
        </p:grpSpPr>
        <p:grpSp>
          <p:nvGrpSpPr>
            <p:cNvPr id="934" name="Group 8"/>
            <p:cNvGrpSpPr>
              <a:grpSpLocks/>
            </p:cNvGrpSpPr>
            <p:nvPr/>
          </p:nvGrpSpPr>
          <p:grpSpPr bwMode="auto">
            <a:xfrm>
              <a:off x="2605" y="3354"/>
              <a:ext cx="272" cy="182"/>
              <a:chOff x="2699" y="3067"/>
              <a:chExt cx="272" cy="182"/>
            </a:xfrm>
          </p:grpSpPr>
          <p:sp>
            <p:nvSpPr>
              <p:cNvPr id="955" name="Line 9"/>
              <p:cNvSpPr>
                <a:spLocks noChangeShapeType="1"/>
              </p:cNvSpPr>
              <p:nvPr/>
            </p:nvSpPr>
            <p:spPr bwMode="auto">
              <a:xfrm>
                <a:off x="2699" y="3067"/>
                <a:ext cx="0" cy="18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6" name="Line 10"/>
              <p:cNvSpPr>
                <a:spLocks noChangeShapeType="1"/>
              </p:cNvSpPr>
              <p:nvPr/>
            </p:nvSpPr>
            <p:spPr bwMode="auto">
              <a:xfrm>
                <a:off x="2880" y="3067"/>
                <a:ext cx="0" cy="18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7" name="Line 11"/>
              <p:cNvSpPr>
                <a:spLocks noChangeShapeType="1"/>
              </p:cNvSpPr>
              <p:nvPr/>
            </p:nvSpPr>
            <p:spPr bwMode="auto">
              <a:xfrm>
                <a:off x="2971" y="3067"/>
                <a:ext cx="0" cy="18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5" name="Group 12"/>
            <p:cNvGrpSpPr>
              <a:grpSpLocks/>
            </p:cNvGrpSpPr>
            <p:nvPr/>
          </p:nvGrpSpPr>
          <p:grpSpPr bwMode="auto">
            <a:xfrm>
              <a:off x="1924" y="2614"/>
              <a:ext cx="1277" cy="807"/>
              <a:chOff x="1924" y="2614"/>
              <a:chExt cx="1277" cy="807"/>
            </a:xfrm>
          </p:grpSpPr>
          <p:grpSp>
            <p:nvGrpSpPr>
              <p:cNvPr id="946" name="Group 13"/>
              <p:cNvGrpSpPr>
                <a:grpSpLocks/>
              </p:cNvGrpSpPr>
              <p:nvPr/>
            </p:nvGrpSpPr>
            <p:grpSpPr bwMode="auto">
              <a:xfrm>
                <a:off x="2327" y="2999"/>
                <a:ext cx="140" cy="154"/>
                <a:chOff x="2421" y="2712"/>
                <a:chExt cx="140" cy="154"/>
              </a:xfrm>
            </p:grpSpPr>
            <p:sp>
              <p:nvSpPr>
                <p:cNvPr id="95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458" y="2736"/>
                  <a:ext cx="103" cy="13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21" y="2712"/>
                  <a:ext cx="108" cy="125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7" name="Group 16"/>
              <p:cNvGrpSpPr>
                <a:grpSpLocks/>
              </p:cNvGrpSpPr>
              <p:nvPr/>
            </p:nvGrpSpPr>
            <p:grpSpPr bwMode="auto">
              <a:xfrm>
                <a:off x="1924" y="2797"/>
                <a:ext cx="1277" cy="624"/>
                <a:chOff x="2018" y="2510"/>
                <a:chExt cx="1277" cy="624"/>
              </a:xfrm>
            </p:grpSpPr>
            <p:sp>
              <p:nvSpPr>
                <p:cNvPr id="951" name="Freeform 17"/>
                <p:cNvSpPr>
                  <a:spLocks/>
                </p:cNvSpPr>
                <p:nvPr/>
              </p:nvSpPr>
              <p:spPr bwMode="auto">
                <a:xfrm>
                  <a:off x="2021" y="2515"/>
                  <a:ext cx="1274" cy="619"/>
                </a:xfrm>
                <a:custGeom>
                  <a:avLst/>
                  <a:gdLst>
                    <a:gd name="T0" fmla="*/ 29 w 1274"/>
                    <a:gd name="T1" fmla="*/ 99 h 619"/>
                    <a:gd name="T2" fmla="*/ 119 w 1274"/>
                    <a:gd name="T3" fmla="*/ 280 h 619"/>
                    <a:gd name="T4" fmla="*/ 346 w 1274"/>
                    <a:gd name="T5" fmla="*/ 480 h 619"/>
                    <a:gd name="T6" fmla="*/ 573 w 1274"/>
                    <a:gd name="T7" fmla="*/ 598 h 619"/>
                    <a:gd name="T8" fmla="*/ 1109 w 1274"/>
                    <a:gd name="T9" fmla="*/ 605 h 619"/>
                    <a:gd name="T10" fmla="*/ 1253 w 1274"/>
                    <a:gd name="T11" fmla="*/ 552 h 619"/>
                    <a:gd name="T12" fmla="*/ 1234 w 1274"/>
                    <a:gd name="T13" fmla="*/ 471 h 619"/>
                    <a:gd name="T14" fmla="*/ 1117 w 1274"/>
                    <a:gd name="T15" fmla="*/ 416 h 619"/>
                    <a:gd name="T16" fmla="*/ 664 w 1274"/>
                    <a:gd name="T17" fmla="*/ 416 h 619"/>
                    <a:gd name="T18" fmla="*/ 527 w 1274"/>
                    <a:gd name="T19" fmla="*/ 371 h 619"/>
                    <a:gd name="T20" fmla="*/ 322 w 1274"/>
                    <a:gd name="T21" fmla="*/ 183 h 619"/>
                    <a:gd name="T22" fmla="*/ 226 w 1274"/>
                    <a:gd name="T23" fmla="*/ 91 h 619"/>
                    <a:gd name="T24" fmla="*/ 139 w 1274"/>
                    <a:gd name="T25" fmla="*/ 19 h 619"/>
                    <a:gd name="T26" fmla="*/ 119 w 1274"/>
                    <a:gd name="T27" fmla="*/ 99 h 619"/>
                    <a:gd name="T28" fmla="*/ 29 w 1274"/>
                    <a:gd name="T29" fmla="*/ 9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4" h="61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72" y="343"/>
                        <a:pt x="271" y="427"/>
                        <a:pt x="346" y="480"/>
                      </a:cubicBezTo>
                      <a:cubicBezTo>
                        <a:pt x="421" y="533"/>
                        <a:pt x="446" y="577"/>
                        <a:pt x="573" y="598"/>
                      </a:cubicBezTo>
                      <a:cubicBezTo>
                        <a:pt x="700" y="619"/>
                        <a:pt x="996" y="613"/>
                        <a:pt x="1109" y="605"/>
                      </a:cubicBezTo>
                      <a:cubicBezTo>
                        <a:pt x="1222" y="597"/>
                        <a:pt x="1232" y="574"/>
                        <a:pt x="1253" y="552"/>
                      </a:cubicBezTo>
                      <a:cubicBezTo>
                        <a:pt x="1274" y="530"/>
                        <a:pt x="1257" y="494"/>
                        <a:pt x="1234" y="471"/>
                      </a:cubicBezTo>
                      <a:cubicBezTo>
                        <a:pt x="1211" y="448"/>
                        <a:pt x="1212" y="425"/>
                        <a:pt x="1117" y="416"/>
                      </a:cubicBezTo>
                      <a:cubicBezTo>
                        <a:pt x="1022" y="407"/>
                        <a:pt x="762" y="423"/>
                        <a:pt x="664" y="416"/>
                      </a:cubicBezTo>
                      <a:cubicBezTo>
                        <a:pt x="566" y="409"/>
                        <a:pt x="584" y="410"/>
                        <a:pt x="527" y="371"/>
                      </a:cubicBezTo>
                      <a:cubicBezTo>
                        <a:pt x="470" y="332"/>
                        <a:pt x="372" y="230"/>
                        <a:pt x="322" y="183"/>
                      </a:cubicBezTo>
                      <a:cubicBezTo>
                        <a:pt x="272" y="136"/>
                        <a:pt x="256" y="118"/>
                        <a:pt x="226" y="91"/>
                      </a:cubicBezTo>
                      <a:cubicBezTo>
                        <a:pt x="196" y="64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2" name="Freeform 18"/>
                <p:cNvSpPr>
                  <a:spLocks/>
                </p:cNvSpPr>
                <p:nvPr/>
              </p:nvSpPr>
              <p:spPr bwMode="auto">
                <a:xfrm>
                  <a:off x="2018" y="2510"/>
                  <a:ext cx="392" cy="409"/>
                </a:xfrm>
                <a:custGeom>
                  <a:avLst/>
                  <a:gdLst>
                    <a:gd name="T0" fmla="*/ 29 w 392"/>
                    <a:gd name="T1" fmla="*/ 99 h 409"/>
                    <a:gd name="T2" fmla="*/ 119 w 392"/>
                    <a:gd name="T3" fmla="*/ 280 h 409"/>
                    <a:gd name="T4" fmla="*/ 243 w 392"/>
                    <a:gd name="T5" fmla="*/ 404 h 409"/>
                    <a:gd name="T6" fmla="*/ 387 w 392"/>
                    <a:gd name="T7" fmla="*/ 245 h 409"/>
                    <a:gd name="T8" fmla="*/ 226 w 392"/>
                    <a:gd name="T9" fmla="*/ 91 h 409"/>
                    <a:gd name="T10" fmla="*/ 139 w 392"/>
                    <a:gd name="T11" fmla="*/ 19 h 409"/>
                    <a:gd name="T12" fmla="*/ 119 w 392"/>
                    <a:gd name="T13" fmla="*/ 99 h 409"/>
                    <a:gd name="T14" fmla="*/ 29 w 392"/>
                    <a:gd name="T15" fmla="*/ 9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2" h="40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55" y="331"/>
                        <a:pt x="225" y="394"/>
                        <a:pt x="243" y="404"/>
                      </a:cubicBezTo>
                      <a:cubicBezTo>
                        <a:pt x="247" y="409"/>
                        <a:pt x="372" y="245"/>
                        <a:pt x="387" y="245"/>
                      </a:cubicBezTo>
                      <a:cubicBezTo>
                        <a:pt x="392" y="250"/>
                        <a:pt x="267" y="129"/>
                        <a:pt x="226" y="91"/>
                      </a:cubicBezTo>
                      <a:cubicBezTo>
                        <a:pt x="185" y="53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8" name="Group 19"/>
              <p:cNvGrpSpPr>
                <a:grpSpLocks/>
              </p:cNvGrpSpPr>
              <p:nvPr/>
            </p:nvGrpSpPr>
            <p:grpSpPr bwMode="auto">
              <a:xfrm>
                <a:off x="2154" y="2614"/>
                <a:ext cx="454" cy="499"/>
                <a:chOff x="3499" y="2667"/>
                <a:chExt cx="438" cy="452"/>
              </a:xfrm>
            </p:grpSpPr>
            <p:sp>
              <p:nvSpPr>
                <p:cNvPr id="949" name="Freeform 20"/>
                <p:cNvSpPr>
                  <a:spLocks/>
                </p:cNvSpPr>
                <p:nvPr/>
              </p:nvSpPr>
              <p:spPr bwMode="auto">
                <a:xfrm>
                  <a:off x="3518" y="2709"/>
                  <a:ext cx="419" cy="410"/>
                </a:xfrm>
                <a:custGeom>
                  <a:avLst/>
                  <a:gdLst>
                    <a:gd name="T0" fmla="*/ 4 w 419"/>
                    <a:gd name="T1" fmla="*/ 117 h 410"/>
                    <a:gd name="T2" fmla="*/ 74 w 419"/>
                    <a:gd name="T3" fmla="*/ 211 h 410"/>
                    <a:gd name="T4" fmla="*/ 210 w 419"/>
                    <a:gd name="T5" fmla="*/ 347 h 410"/>
                    <a:gd name="T6" fmla="*/ 320 w 419"/>
                    <a:gd name="T7" fmla="*/ 405 h 410"/>
                    <a:gd name="T8" fmla="*/ 407 w 419"/>
                    <a:gd name="T9" fmla="*/ 376 h 410"/>
                    <a:gd name="T10" fmla="*/ 391 w 419"/>
                    <a:gd name="T11" fmla="*/ 256 h 410"/>
                    <a:gd name="T12" fmla="*/ 255 w 419"/>
                    <a:gd name="T13" fmla="*/ 120 h 410"/>
                    <a:gd name="T14" fmla="*/ 90 w 419"/>
                    <a:gd name="T15" fmla="*/ 21 h 410"/>
                    <a:gd name="T16" fmla="*/ 76 w 419"/>
                    <a:gd name="T17" fmla="*/ 93 h 410"/>
                    <a:gd name="T18" fmla="*/ 4 w 419"/>
                    <a:gd name="T19" fmla="*/ 117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9" h="410">
                      <a:moveTo>
                        <a:pt x="4" y="117"/>
                      </a:moveTo>
                      <a:cubicBezTo>
                        <a:pt x="0" y="160"/>
                        <a:pt x="40" y="173"/>
                        <a:pt x="74" y="211"/>
                      </a:cubicBezTo>
                      <a:cubicBezTo>
                        <a:pt x="108" y="249"/>
                        <a:pt x="169" y="315"/>
                        <a:pt x="210" y="347"/>
                      </a:cubicBezTo>
                      <a:cubicBezTo>
                        <a:pt x="251" y="379"/>
                        <a:pt x="287" y="400"/>
                        <a:pt x="320" y="405"/>
                      </a:cubicBezTo>
                      <a:cubicBezTo>
                        <a:pt x="353" y="410"/>
                        <a:pt x="395" y="401"/>
                        <a:pt x="407" y="376"/>
                      </a:cubicBezTo>
                      <a:cubicBezTo>
                        <a:pt x="419" y="351"/>
                        <a:pt x="416" y="299"/>
                        <a:pt x="391" y="256"/>
                      </a:cubicBezTo>
                      <a:cubicBezTo>
                        <a:pt x="366" y="213"/>
                        <a:pt x="305" y="159"/>
                        <a:pt x="255" y="120"/>
                      </a:cubicBezTo>
                      <a:cubicBezTo>
                        <a:pt x="205" y="81"/>
                        <a:pt x="119" y="0"/>
                        <a:pt x="90" y="21"/>
                      </a:cubicBezTo>
                      <a:cubicBezTo>
                        <a:pt x="61" y="42"/>
                        <a:pt x="91" y="64"/>
                        <a:pt x="76" y="93"/>
                      </a:cubicBezTo>
                      <a:cubicBezTo>
                        <a:pt x="61" y="122"/>
                        <a:pt x="8" y="74"/>
                        <a:pt x="4" y="117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0" name="Freeform 21"/>
                <p:cNvSpPr>
                  <a:spLocks/>
                </p:cNvSpPr>
                <p:nvPr/>
              </p:nvSpPr>
              <p:spPr bwMode="auto">
                <a:xfrm>
                  <a:off x="3499" y="2667"/>
                  <a:ext cx="320" cy="365"/>
                </a:xfrm>
                <a:custGeom>
                  <a:avLst/>
                  <a:gdLst>
                    <a:gd name="T0" fmla="*/ 20 w 320"/>
                    <a:gd name="T1" fmla="*/ 133 h 365"/>
                    <a:gd name="T2" fmla="*/ 96 w 320"/>
                    <a:gd name="T3" fmla="*/ 256 h 365"/>
                    <a:gd name="T4" fmla="*/ 178 w 320"/>
                    <a:gd name="T5" fmla="*/ 343 h 365"/>
                    <a:gd name="T6" fmla="*/ 312 w 320"/>
                    <a:gd name="T7" fmla="*/ 194 h 365"/>
                    <a:gd name="T8" fmla="*/ 106 w 320"/>
                    <a:gd name="T9" fmla="*/ 37 h 365"/>
                    <a:gd name="T10" fmla="*/ 92 w 320"/>
                    <a:gd name="T11" fmla="*/ 109 h 365"/>
                    <a:gd name="T12" fmla="*/ 20 w 320"/>
                    <a:gd name="T13" fmla="*/ 133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365">
                      <a:moveTo>
                        <a:pt x="20" y="133"/>
                      </a:moveTo>
                      <a:cubicBezTo>
                        <a:pt x="0" y="175"/>
                        <a:pt x="53" y="222"/>
                        <a:pt x="96" y="256"/>
                      </a:cubicBezTo>
                      <a:cubicBezTo>
                        <a:pt x="139" y="290"/>
                        <a:pt x="185" y="365"/>
                        <a:pt x="178" y="343"/>
                      </a:cubicBezTo>
                      <a:cubicBezTo>
                        <a:pt x="173" y="333"/>
                        <a:pt x="307" y="194"/>
                        <a:pt x="312" y="194"/>
                      </a:cubicBezTo>
                      <a:cubicBezTo>
                        <a:pt x="320" y="186"/>
                        <a:pt x="140" y="0"/>
                        <a:pt x="106" y="37"/>
                      </a:cubicBezTo>
                      <a:cubicBezTo>
                        <a:pt x="72" y="74"/>
                        <a:pt x="101" y="88"/>
                        <a:pt x="92" y="109"/>
                      </a:cubicBezTo>
                      <a:cubicBezTo>
                        <a:pt x="83" y="130"/>
                        <a:pt x="40" y="91"/>
                        <a:pt x="20" y="13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936" name="Group 22"/>
            <p:cNvGrpSpPr>
              <a:grpSpLocks/>
            </p:cNvGrpSpPr>
            <p:nvPr/>
          </p:nvGrpSpPr>
          <p:grpSpPr bwMode="auto">
            <a:xfrm flipV="1">
              <a:off x="1927" y="3475"/>
              <a:ext cx="1277" cy="807"/>
              <a:chOff x="1924" y="2614"/>
              <a:chExt cx="1277" cy="807"/>
            </a:xfrm>
          </p:grpSpPr>
          <p:grpSp>
            <p:nvGrpSpPr>
              <p:cNvPr id="937" name="Group 23"/>
              <p:cNvGrpSpPr>
                <a:grpSpLocks/>
              </p:cNvGrpSpPr>
              <p:nvPr/>
            </p:nvGrpSpPr>
            <p:grpSpPr bwMode="auto">
              <a:xfrm>
                <a:off x="2327" y="2999"/>
                <a:ext cx="140" cy="154"/>
                <a:chOff x="2421" y="2712"/>
                <a:chExt cx="140" cy="154"/>
              </a:xfrm>
            </p:grpSpPr>
            <p:sp>
              <p:nvSpPr>
                <p:cNvPr id="94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458" y="2736"/>
                  <a:ext cx="103" cy="13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421" y="2712"/>
                  <a:ext cx="108" cy="125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8" name="Group 26"/>
              <p:cNvGrpSpPr>
                <a:grpSpLocks/>
              </p:cNvGrpSpPr>
              <p:nvPr/>
            </p:nvGrpSpPr>
            <p:grpSpPr bwMode="auto">
              <a:xfrm>
                <a:off x="1924" y="2797"/>
                <a:ext cx="1277" cy="624"/>
                <a:chOff x="2018" y="2510"/>
                <a:chExt cx="1277" cy="624"/>
              </a:xfrm>
            </p:grpSpPr>
            <p:sp>
              <p:nvSpPr>
                <p:cNvPr id="942" name="Freeform 27"/>
                <p:cNvSpPr>
                  <a:spLocks/>
                </p:cNvSpPr>
                <p:nvPr/>
              </p:nvSpPr>
              <p:spPr bwMode="auto">
                <a:xfrm>
                  <a:off x="2021" y="2515"/>
                  <a:ext cx="1274" cy="619"/>
                </a:xfrm>
                <a:custGeom>
                  <a:avLst/>
                  <a:gdLst>
                    <a:gd name="T0" fmla="*/ 29 w 1274"/>
                    <a:gd name="T1" fmla="*/ 99 h 619"/>
                    <a:gd name="T2" fmla="*/ 119 w 1274"/>
                    <a:gd name="T3" fmla="*/ 280 h 619"/>
                    <a:gd name="T4" fmla="*/ 346 w 1274"/>
                    <a:gd name="T5" fmla="*/ 480 h 619"/>
                    <a:gd name="T6" fmla="*/ 573 w 1274"/>
                    <a:gd name="T7" fmla="*/ 598 h 619"/>
                    <a:gd name="T8" fmla="*/ 1109 w 1274"/>
                    <a:gd name="T9" fmla="*/ 605 h 619"/>
                    <a:gd name="T10" fmla="*/ 1253 w 1274"/>
                    <a:gd name="T11" fmla="*/ 552 h 619"/>
                    <a:gd name="T12" fmla="*/ 1234 w 1274"/>
                    <a:gd name="T13" fmla="*/ 471 h 619"/>
                    <a:gd name="T14" fmla="*/ 1117 w 1274"/>
                    <a:gd name="T15" fmla="*/ 416 h 619"/>
                    <a:gd name="T16" fmla="*/ 664 w 1274"/>
                    <a:gd name="T17" fmla="*/ 416 h 619"/>
                    <a:gd name="T18" fmla="*/ 527 w 1274"/>
                    <a:gd name="T19" fmla="*/ 371 h 619"/>
                    <a:gd name="T20" fmla="*/ 322 w 1274"/>
                    <a:gd name="T21" fmla="*/ 183 h 619"/>
                    <a:gd name="T22" fmla="*/ 226 w 1274"/>
                    <a:gd name="T23" fmla="*/ 91 h 619"/>
                    <a:gd name="T24" fmla="*/ 139 w 1274"/>
                    <a:gd name="T25" fmla="*/ 19 h 619"/>
                    <a:gd name="T26" fmla="*/ 119 w 1274"/>
                    <a:gd name="T27" fmla="*/ 99 h 619"/>
                    <a:gd name="T28" fmla="*/ 29 w 1274"/>
                    <a:gd name="T29" fmla="*/ 9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4" h="61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72" y="343"/>
                        <a:pt x="271" y="427"/>
                        <a:pt x="346" y="480"/>
                      </a:cubicBezTo>
                      <a:cubicBezTo>
                        <a:pt x="421" y="533"/>
                        <a:pt x="446" y="577"/>
                        <a:pt x="573" y="598"/>
                      </a:cubicBezTo>
                      <a:cubicBezTo>
                        <a:pt x="700" y="619"/>
                        <a:pt x="996" y="613"/>
                        <a:pt x="1109" y="605"/>
                      </a:cubicBezTo>
                      <a:cubicBezTo>
                        <a:pt x="1222" y="597"/>
                        <a:pt x="1232" y="574"/>
                        <a:pt x="1253" y="552"/>
                      </a:cubicBezTo>
                      <a:cubicBezTo>
                        <a:pt x="1274" y="530"/>
                        <a:pt x="1257" y="494"/>
                        <a:pt x="1234" y="471"/>
                      </a:cubicBezTo>
                      <a:cubicBezTo>
                        <a:pt x="1211" y="448"/>
                        <a:pt x="1212" y="425"/>
                        <a:pt x="1117" y="416"/>
                      </a:cubicBezTo>
                      <a:cubicBezTo>
                        <a:pt x="1022" y="407"/>
                        <a:pt x="762" y="423"/>
                        <a:pt x="664" y="416"/>
                      </a:cubicBezTo>
                      <a:cubicBezTo>
                        <a:pt x="566" y="409"/>
                        <a:pt x="584" y="410"/>
                        <a:pt x="527" y="371"/>
                      </a:cubicBezTo>
                      <a:cubicBezTo>
                        <a:pt x="470" y="332"/>
                        <a:pt x="372" y="230"/>
                        <a:pt x="322" y="183"/>
                      </a:cubicBezTo>
                      <a:cubicBezTo>
                        <a:pt x="272" y="136"/>
                        <a:pt x="256" y="118"/>
                        <a:pt x="226" y="91"/>
                      </a:cubicBezTo>
                      <a:cubicBezTo>
                        <a:pt x="196" y="64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3" name="Freeform 28"/>
                <p:cNvSpPr>
                  <a:spLocks/>
                </p:cNvSpPr>
                <p:nvPr/>
              </p:nvSpPr>
              <p:spPr bwMode="auto">
                <a:xfrm>
                  <a:off x="2018" y="2510"/>
                  <a:ext cx="392" cy="409"/>
                </a:xfrm>
                <a:custGeom>
                  <a:avLst/>
                  <a:gdLst>
                    <a:gd name="T0" fmla="*/ 29 w 392"/>
                    <a:gd name="T1" fmla="*/ 99 h 409"/>
                    <a:gd name="T2" fmla="*/ 119 w 392"/>
                    <a:gd name="T3" fmla="*/ 280 h 409"/>
                    <a:gd name="T4" fmla="*/ 243 w 392"/>
                    <a:gd name="T5" fmla="*/ 404 h 409"/>
                    <a:gd name="T6" fmla="*/ 387 w 392"/>
                    <a:gd name="T7" fmla="*/ 245 h 409"/>
                    <a:gd name="T8" fmla="*/ 226 w 392"/>
                    <a:gd name="T9" fmla="*/ 91 h 409"/>
                    <a:gd name="T10" fmla="*/ 139 w 392"/>
                    <a:gd name="T11" fmla="*/ 19 h 409"/>
                    <a:gd name="T12" fmla="*/ 119 w 392"/>
                    <a:gd name="T13" fmla="*/ 99 h 409"/>
                    <a:gd name="T14" fmla="*/ 29 w 392"/>
                    <a:gd name="T15" fmla="*/ 9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2" h="40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55" y="331"/>
                        <a:pt x="225" y="394"/>
                        <a:pt x="243" y="404"/>
                      </a:cubicBezTo>
                      <a:cubicBezTo>
                        <a:pt x="247" y="409"/>
                        <a:pt x="372" y="245"/>
                        <a:pt x="387" y="245"/>
                      </a:cubicBezTo>
                      <a:cubicBezTo>
                        <a:pt x="392" y="250"/>
                        <a:pt x="267" y="129"/>
                        <a:pt x="226" y="91"/>
                      </a:cubicBezTo>
                      <a:cubicBezTo>
                        <a:pt x="185" y="53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9" name="Group 29"/>
              <p:cNvGrpSpPr>
                <a:grpSpLocks/>
              </p:cNvGrpSpPr>
              <p:nvPr/>
            </p:nvGrpSpPr>
            <p:grpSpPr bwMode="auto">
              <a:xfrm>
                <a:off x="2154" y="2614"/>
                <a:ext cx="454" cy="499"/>
                <a:chOff x="3499" y="2667"/>
                <a:chExt cx="438" cy="452"/>
              </a:xfrm>
            </p:grpSpPr>
            <p:sp>
              <p:nvSpPr>
                <p:cNvPr id="940" name="Freeform 30"/>
                <p:cNvSpPr>
                  <a:spLocks/>
                </p:cNvSpPr>
                <p:nvPr/>
              </p:nvSpPr>
              <p:spPr bwMode="auto">
                <a:xfrm>
                  <a:off x="3518" y="2709"/>
                  <a:ext cx="419" cy="410"/>
                </a:xfrm>
                <a:custGeom>
                  <a:avLst/>
                  <a:gdLst>
                    <a:gd name="T0" fmla="*/ 4 w 419"/>
                    <a:gd name="T1" fmla="*/ 117 h 410"/>
                    <a:gd name="T2" fmla="*/ 74 w 419"/>
                    <a:gd name="T3" fmla="*/ 211 h 410"/>
                    <a:gd name="T4" fmla="*/ 210 w 419"/>
                    <a:gd name="T5" fmla="*/ 347 h 410"/>
                    <a:gd name="T6" fmla="*/ 320 w 419"/>
                    <a:gd name="T7" fmla="*/ 405 h 410"/>
                    <a:gd name="T8" fmla="*/ 407 w 419"/>
                    <a:gd name="T9" fmla="*/ 376 h 410"/>
                    <a:gd name="T10" fmla="*/ 391 w 419"/>
                    <a:gd name="T11" fmla="*/ 256 h 410"/>
                    <a:gd name="T12" fmla="*/ 255 w 419"/>
                    <a:gd name="T13" fmla="*/ 120 h 410"/>
                    <a:gd name="T14" fmla="*/ 90 w 419"/>
                    <a:gd name="T15" fmla="*/ 21 h 410"/>
                    <a:gd name="T16" fmla="*/ 76 w 419"/>
                    <a:gd name="T17" fmla="*/ 93 h 410"/>
                    <a:gd name="T18" fmla="*/ 4 w 419"/>
                    <a:gd name="T19" fmla="*/ 117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9" h="410">
                      <a:moveTo>
                        <a:pt x="4" y="117"/>
                      </a:moveTo>
                      <a:cubicBezTo>
                        <a:pt x="0" y="160"/>
                        <a:pt x="40" y="173"/>
                        <a:pt x="74" y="211"/>
                      </a:cubicBezTo>
                      <a:cubicBezTo>
                        <a:pt x="108" y="249"/>
                        <a:pt x="169" y="315"/>
                        <a:pt x="210" y="347"/>
                      </a:cubicBezTo>
                      <a:cubicBezTo>
                        <a:pt x="251" y="379"/>
                        <a:pt x="287" y="400"/>
                        <a:pt x="320" y="405"/>
                      </a:cubicBezTo>
                      <a:cubicBezTo>
                        <a:pt x="353" y="410"/>
                        <a:pt x="395" y="401"/>
                        <a:pt x="407" y="376"/>
                      </a:cubicBezTo>
                      <a:cubicBezTo>
                        <a:pt x="419" y="351"/>
                        <a:pt x="416" y="299"/>
                        <a:pt x="391" y="256"/>
                      </a:cubicBezTo>
                      <a:cubicBezTo>
                        <a:pt x="366" y="213"/>
                        <a:pt x="305" y="159"/>
                        <a:pt x="255" y="120"/>
                      </a:cubicBezTo>
                      <a:cubicBezTo>
                        <a:pt x="205" y="81"/>
                        <a:pt x="119" y="0"/>
                        <a:pt x="90" y="21"/>
                      </a:cubicBezTo>
                      <a:cubicBezTo>
                        <a:pt x="61" y="42"/>
                        <a:pt x="91" y="64"/>
                        <a:pt x="76" y="93"/>
                      </a:cubicBezTo>
                      <a:cubicBezTo>
                        <a:pt x="61" y="122"/>
                        <a:pt x="8" y="74"/>
                        <a:pt x="4" y="117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1" name="Freeform 31"/>
                <p:cNvSpPr>
                  <a:spLocks/>
                </p:cNvSpPr>
                <p:nvPr/>
              </p:nvSpPr>
              <p:spPr bwMode="auto">
                <a:xfrm>
                  <a:off x="3499" y="2667"/>
                  <a:ext cx="320" cy="365"/>
                </a:xfrm>
                <a:custGeom>
                  <a:avLst/>
                  <a:gdLst>
                    <a:gd name="T0" fmla="*/ 20 w 320"/>
                    <a:gd name="T1" fmla="*/ 133 h 365"/>
                    <a:gd name="T2" fmla="*/ 96 w 320"/>
                    <a:gd name="T3" fmla="*/ 256 h 365"/>
                    <a:gd name="T4" fmla="*/ 178 w 320"/>
                    <a:gd name="T5" fmla="*/ 343 h 365"/>
                    <a:gd name="T6" fmla="*/ 312 w 320"/>
                    <a:gd name="T7" fmla="*/ 194 h 365"/>
                    <a:gd name="T8" fmla="*/ 106 w 320"/>
                    <a:gd name="T9" fmla="*/ 37 h 365"/>
                    <a:gd name="T10" fmla="*/ 92 w 320"/>
                    <a:gd name="T11" fmla="*/ 109 h 365"/>
                    <a:gd name="T12" fmla="*/ 20 w 320"/>
                    <a:gd name="T13" fmla="*/ 133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365">
                      <a:moveTo>
                        <a:pt x="20" y="133"/>
                      </a:moveTo>
                      <a:cubicBezTo>
                        <a:pt x="0" y="175"/>
                        <a:pt x="53" y="222"/>
                        <a:pt x="96" y="256"/>
                      </a:cubicBezTo>
                      <a:cubicBezTo>
                        <a:pt x="139" y="290"/>
                        <a:pt x="185" y="365"/>
                        <a:pt x="178" y="343"/>
                      </a:cubicBezTo>
                      <a:cubicBezTo>
                        <a:pt x="173" y="333"/>
                        <a:pt x="307" y="194"/>
                        <a:pt x="312" y="194"/>
                      </a:cubicBezTo>
                      <a:cubicBezTo>
                        <a:pt x="320" y="186"/>
                        <a:pt x="140" y="0"/>
                        <a:pt x="106" y="37"/>
                      </a:cubicBezTo>
                      <a:cubicBezTo>
                        <a:pt x="72" y="74"/>
                        <a:pt x="101" y="88"/>
                        <a:pt x="92" y="109"/>
                      </a:cubicBezTo>
                      <a:cubicBezTo>
                        <a:pt x="83" y="130"/>
                        <a:pt x="40" y="91"/>
                        <a:pt x="20" y="13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958" name="文字方塊 957"/>
          <p:cNvSpPr txBox="1"/>
          <p:nvPr/>
        </p:nvSpPr>
        <p:spPr>
          <a:xfrm>
            <a:off x="2555776" y="6164323"/>
            <a:ext cx="628890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4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TTRC</a:t>
            </a:r>
            <a:r>
              <a:rPr lang="zh-TW" altLang="en-US" sz="4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&amp;</a:t>
            </a:r>
            <a:r>
              <a:rPr lang="en-US" altLang="zh-TW" sz="4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4000" dirty="0">
                <a:solidFill>
                  <a:srgbClr val="006699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國立臺灣科技大學</a:t>
            </a:r>
            <a:endParaRPr lang="en-US" altLang="zh-TW" sz="4000" dirty="0">
              <a:solidFill>
                <a:srgbClr val="006699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590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5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  <p:pic>
        <p:nvPicPr>
          <p:cNvPr id="591" name="Picture 2" descr="「facebook icon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2931"/>
          <a:stretch/>
        </p:blipFill>
        <p:spPr bwMode="auto">
          <a:xfrm>
            <a:off x="4139952" y="5301208"/>
            <a:ext cx="674879" cy="6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31" grpId="0"/>
      <p:bldP spid="932" grpId="0" uiExpand="1" build="p"/>
      <p:bldP spid="9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813" y="6054610"/>
            <a:ext cx="638675" cy="656093"/>
          </a:xfrm>
          <a:prstGeom prst="rect">
            <a:avLst/>
          </a:prstGeom>
        </p:spPr>
      </p:pic>
      <p:sp>
        <p:nvSpPr>
          <p:cNvPr id="355" name="文字方塊 354"/>
          <p:cNvSpPr txBox="1"/>
          <p:nvPr/>
        </p:nvSpPr>
        <p:spPr>
          <a:xfrm>
            <a:off x="323528" y="44624"/>
            <a:ext cx="5262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一旦全面停課</a:t>
            </a:r>
          </a:p>
        </p:txBody>
      </p:sp>
      <p:sp>
        <p:nvSpPr>
          <p:cNvPr id="384" name="文字方塊 383"/>
          <p:cNvSpPr txBox="1"/>
          <p:nvPr/>
        </p:nvSpPr>
        <p:spPr>
          <a:xfrm>
            <a:off x="8808035" y="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36595" y="1192307"/>
            <a:ext cx="5575565" cy="3431709"/>
          </a:xfrm>
          <a:prstGeom prst="rect">
            <a:avLst/>
          </a:prstGeom>
          <a:solidFill>
            <a:srgbClr val="FAE7FF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(D0) 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教務處召開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緊急教務會議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(D1)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各教學單位</a:t>
            </a:r>
            <a:r>
              <a:rPr lang="zh-TW" altLang="en-US" sz="3200" dirty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緊急應變會議</a:t>
            </a:r>
            <a:endParaRPr lang="en-US" altLang="zh-TW" sz="3200" dirty="0">
              <a:solidFill>
                <a:srgbClr val="6600CC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(D2)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全面遠距之</a:t>
            </a:r>
            <a:r>
              <a:rPr lang="zh-TW" altLang="en-US" sz="3200" u="sng" dirty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教學應變計畫</a:t>
            </a:r>
            <a:endParaRPr lang="en-US" altLang="zh-TW" sz="3200" u="sng" dirty="0">
              <a:solidFill>
                <a:srgbClr val="FF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D5</a:t>
            </a: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學生選課</a:t>
            </a:r>
            <a:r>
              <a:rPr lang="zh-TW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加退選調整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期間</a:t>
            </a:r>
            <a:endParaRPr lang="en-US" altLang="zh-TW" sz="32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D7</a:t>
            </a: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遠距課程開始上線、上課</a:t>
            </a:r>
            <a:endParaRPr lang="en-US" altLang="zh-TW" sz="32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(D9) </a:t>
            </a:r>
            <a:r>
              <a:rPr lang="zh-TW" altLang="en-US" sz="32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遠距教學實施後</a:t>
            </a:r>
            <a:r>
              <a:rPr lang="zh-TW" alt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檢討會議</a:t>
            </a:r>
            <a:endParaRPr lang="en-US" altLang="zh-TW" sz="3200" dirty="0">
              <a:solidFill>
                <a:srgbClr val="C0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6" name="橢圓形圖說文字 75"/>
          <p:cNvSpPr/>
          <p:nvPr/>
        </p:nvSpPr>
        <p:spPr>
          <a:xfrm>
            <a:off x="6156176" y="3134669"/>
            <a:ext cx="1039936" cy="963271"/>
          </a:xfrm>
          <a:prstGeom prst="wedgeEllipseCallout">
            <a:avLst>
              <a:gd name="adj1" fmla="val -71357"/>
              <a:gd name="adj2" fmla="val 14568"/>
            </a:avLst>
          </a:prstGeom>
          <a:solidFill>
            <a:schemeClr val="bg1">
              <a:lumMod val="95000"/>
              <a:alpha val="70000"/>
            </a:schemeClr>
          </a:solidFill>
          <a:ln w="6350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全面遠距</a:t>
            </a:r>
          </a:p>
        </p:txBody>
      </p:sp>
      <p:sp>
        <p:nvSpPr>
          <p:cNvPr id="50" name="圓角矩形圖說文字 49"/>
          <p:cNvSpPr/>
          <p:nvPr/>
        </p:nvSpPr>
        <p:spPr>
          <a:xfrm>
            <a:off x="6297740" y="4208432"/>
            <a:ext cx="1205879" cy="927712"/>
          </a:xfrm>
          <a:prstGeom prst="wedgeRoundRectCallout">
            <a:avLst>
              <a:gd name="adj1" fmla="val -78120"/>
              <a:gd name="adj2" fmla="val -3575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困難協助</a:t>
            </a:r>
            <a:endParaRPr lang="en-US" altLang="zh-TW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實驗實習</a:t>
            </a:r>
            <a:endParaRPr lang="en-US" altLang="zh-TW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應變計畫</a:t>
            </a:r>
          </a:p>
        </p:txBody>
      </p:sp>
      <p:sp>
        <p:nvSpPr>
          <p:cNvPr id="51" name="圓角矩形圖說文字 50"/>
          <p:cNvSpPr/>
          <p:nvPr/>
        </p:nvSpPr>
        <p:spPr>
          <a:xfrm>
            <a:off x="6330783" y="980728"/>
            <a:ext cx="2345673" cy="1965014"/>
          </a:xfrm>
          <a:prstGeom prst="wedgeRoundRectCallout">
            <a:avLst>
              <a:gd name="adj1" fmla="val -68828"/>
              <a:gd name="adj2" fmla="val 34056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檢討課程整編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教師協同教學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建立遠距平台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學生選課調整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未來兩週時程</a:t>
            </a:r>
          </a:p>
        </p:txBody>
      </p:sp>
      <p:sp>
        <p:nvSpPr>
          <p:cNvPr id="9" name="矩形 8"/>
          <p:cNvSpPr/>
          <p:nvPr/>
        </p:nvSpPr>
        <p:spPr>
          <a:xfrm>
            <a:off x="853270" y="4699783"/>
            <a:ext cx="2494594" cy="2041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(1)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排好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每週進度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(2)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定時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線上討論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準時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繳交報告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(4)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成績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評量方式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(5) </a:t>
            </a:r>
            <a:r>
              <a:rPr lang="zh-TW" altLang="en-US" sz="24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保留</a:t>
            </a:r>
            <a:r>
              <a:rPr lang="zh-TW" altLang="en-US" sz="24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上課記錄</a:t>
            </a:r>
            <a:endParaRPr lang="en-US" altLang="zh-TW" sz="2400" u="sng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7711" y="4848932"/>
            <a:ext cx="415498" cy="1754326"/>
          </a:xfrm>
          <a:prstGeom prst="rect">
            <a:avLst/>
          </a:prstGeom>
          <a:solidFill>
            <a:srgbClr val="E6FEE6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遠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距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上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課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規</a:t>
            </a:r>
            <a:endParaRPr lang="en-US" altLang="zh-TW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格</a:t>
            </a:r>
          </a:p>
        </p:txBody>
      </p:sp>
      <p:sp>
        <p:nvSpPr>
          <p:cNvPr id="12" name="矩形 11"/>
          <p:cNvSpPr/>
          <p:nvPr/>
        </p:nvSpPr>
        <p:spPr>
          <a:xfrm>
            <a:off x="3665688" y="4810023"/>
            <a:ext cx="1723549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2400" u="sng" dirty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線上討論</a:t>
            </a:r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確</a:t>
            </a:r>
            <a:endParaRPr lang="en-US" altLang="zh-TW" sz="2400" u="sng" dirty="0">
              <a:solidFill>
                <a:srgbClr val="FFFF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保教學品質</a:t>
            </a:r>
            <a:endParaRPr lang="en-US" altLang="zh-TW" sz="24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65688" y="5766355"/>
            <a:ext cx="1723549" cy="830997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強烈建議保</a:t>
            </a:r>
            <a:endParaRPr lang="en-US" altLang="zh-TW" sz="24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留</a:t>
            </a:r>
            <a:r>
              <a:rPr lang="zh-TW" altLang="en-US" sz="2400" u="sng" dirty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實體考試</a:t>
            </a:r>
            <a:endParaRPr lang="en-US" altLang="zh-TW" sz="2400" u="sng" dirty="0">
              <a:solidFill>
                <a:srgbClr val="FFFF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66" grpId="0" uiExpand="1" build="p" animBg="1"/>
      <p:bldP spid="76" grpId="0" animBg="1"/>
      <p:bldP spid="50" grpId="0" animBg="1"/>
      <p:bldP spid="51" grpId="0" animBg="1"/>
      <p:bldP spid="9" grpId="0" uiExpand="1" build="p"/>
      <p:bldP spid="11" grpId="0" animBg="1"/>
      <p:bldP spid="12" grpId="0" uiExpand="1" animBg="1"/>
      <p:bldP spid="13" grpId="0" uiExpan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9513</TotalTime>
  <Words>729</Words>
  <Application>Microsoft Office PowerPoint</Application>
  <PresentationFormat>如螢幕大小 (4:3)</PresentationFormat>
  <Paragraphs>175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華康超黑體(P)</vt:lpstr>
      <vt:lpstr>新細明體</vt:lpstr>
      <vt:lpstr>華康超明體(P)</vt:lpstr>
      <vt:lpstr>華康中黑體(P)</vt:lpstr>
      <vt:lpstr>Times New Roman</vt:lpstr>
      <vt:lpstr>Arial</vt:lpstr>
      <vt:lpstr>Arial Rounded MT Bold</vt:lpstr>
      <vt:lpstr>華康楷書體W5(P)</vt:lpstr>
      <vt:lpstr>華康超圓體(P)</vt:lpstr>
      <vt:lpstr>Calibri</vt:lpstr>
      <vt:lpstr>華康魏碑體(P)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Wuhan CoV</dc:title>
  <dc:creator>juang@ntu.edu.tw</dc:creator>
  <cp:lastModifiedBy>User</cp:lastModifiedBy>
  <cp:revision>417</cp:revision>
  <cp:lastPrinted>2020-02-17T08:29:51Z</cp:lastPrinted>
  <dcterms:created xsi:type="dcterms:W3CDTF">2014-12-26T05:27:46Z</dcterms:created>
  <dcterms:modified xsi:type="dcterms:W3CDTF">2020-03-31T03:02:48Z</dcterms:modified>
</cp:coreProperties>
</file>